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59" r:id="rId7"/>
    <p:sldId id="260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27600F-5C14-4A05-BB42-0473FD817B35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D2C8A4B-94EB-45D9-95F9-92CFC48E53D9}">
      <dgm:prSet/>
      <dgm:spPr/>
      <dgm:t>
        <a:bodyPr/>
        <a:lstStyle/>
        <a:p>
          <a:r>
            <a:rPr lang="en-US"/>
            <a:t>Demand for </a:t>
          </a:r>
          <a:r>
            <a:rPr lang="en-US" b="0" i="0"/>
            <a:t>accurate crowd counting using CNN’s</a:t>
          </a:r>
          <a:endParaRPr lang="en-US"/>
        </a:p>
      </dgm:t>
    </dgm:pt>
    <dgm:pt modelId="{CEAFACF2-2A45-4AFF-9D7C-E2F47C2CBF70}" type="parTrans" cxnId="{50922EC8-F63A-4082-855D-E6CF6639C436}">
      <dgm:prSet/>
      <dgm:spPr/>
      <dgm:t>
        <a:bodyPr/>
        <a:lstStyle/>
        <a:p>
          <a:endParaRPr lang="en-US"/>
        </a:p>
      </dgm:t>
    </dgm:pt>
    <dgm:pt modelId="{07CFC5F1-CF73-4DBA-8079-370CB46CB35D}" type="sibTrans" cxnId="{50922EC8-F63A-4082-855D-E6CF6639C436}">
      <dgm:prSet/>
      <dgm:spPr/>
      <dgm:t>
        <a:bodyPr/>
        <a:lstStyle/>
        <a:p>
          <a:endParaRPr lang="en-US"/>
        </a:p>
      </dgm:t>
    </dgm:pt>
    <dgm:pt modelId="{5F3EBE19-5786-4660-BA1B-71D1DE5160A4}">
      <dgm:prSet/>
      <dgm:spPr/>
      <dgm:t>
        <a:bodyPr/>
        <a:lstStyle/>
        <a:p>
          <a:r>
            <a:rPr lang="en-US"/>
            <a:t>Application of Computer Vision technology</a:t>
          </a:r>
        </a:p>
      </dgm:t>
    </dgm:pt>
    <dgm:pt modelId="{27F5E3CE-C4B5-46B0-9E1B-FEF33B01D385}" type="parTrans" cxnId="{596FDB89-6173-4206-8221-EB7780F20AA1}">
      <dgm:prSet/>
      <dgm:spPr/>
      <dgm:t>
        <a:bodyPr/>
        <a:lstStyle/>
        <a:p>
          <a:endParaRPr lang="en-US"/>
        </a:p>
      </dgm:t>
    </dgm:pt>
    <dgm:pt modelId="{639CE798-306F-42B1-B08A-83B1F6815B39}" type="sibTrans" cxnId="{596FDB89-6173-4206-8221-EB7780F20AA1}">
      <dgm:prSet/>
      <dgm:spPr/>
      <dgm:t>
        <a:bodyPr/>
        <a:lstStyle/>
        <a:p>
          <a:endParaRPr lang="en-US"/>
        </a:p>
      </dgm:t>
    </dgm:pt>
    <dgm:pt modelId="{32BC6111-E8BD-4F13-8819-CAE131F93757}">
      <dgm:prSet/>
      <dgm:spPr/>
      <dgm:t>
        <a:bodyPr/>
        <a:lstStyle/>
        <a:p>
          <a:r>
            <a:rPr lang="en-US"/>
            <a:t>Useful in many cases : event planning, safety and security, traffic, advertising</a:t>
          </a:r>
        </a:p>
      </dgm:t>
    </dgm:pt>
    <dgm:pt modelId="{D9FDBAC5-8A86-4D47-B448-06438B346189}" type="parTrans" cxnId="{BB03D07F-BBAF-4EE5-9F98-5000657B9654}">
      <dgm:prSet/>
      <dgm:spPr/>
      <dgm:t>
        <a:bodyPr/>
        <a:lstStyle/>
        <a:p>
          <a:endParaRPr lang="en-US"/>
        </a:p>
      </dgm:t>
    </dgm:pt>
    <dgm:pt modelId="{D7909435-03F0-4837-9D10-345E2532D591}" type="sibTrans" cxnId="{BB03D07F-BBAF-4EE5-9F98-5000657B9654}">
      <dgm:prSet/>
      <dgm:spPr/>
      <dgm:t>
        <a:bodyPr/>
        <a:lstStyle/>
        <a:p>
          <a:endParaRPr lang="en-US"/>
        </a:p>
      </dgm:t>
    </dgm:pt>
    <dgm:pt modelId="{5FF21A69-344D-481C-8CAA-6E3C2EEC1874}">
      <dgm:prSet/>
      <dgm:spPr/>
      <dgm:t>
        <a:bodyPr/>
        <a:lstStyle/>
        <a:p>
          <a:r>
            <a:rPr lang="en-US"/>
            <a:t>Good methods of crowd counting can also be extended to other domains, for instance, counting cells in biology</a:t>
          </a:r>
        </a:p>
      </dgm:t>
    </dgm:pt>
    <dgm:pt modelId="{0FA4075B-7F33-4F03-8130-09F83DAEBD56}" type="parTrans" cxnId="{C330C6C8-F292-421F-9674-3A13E4E33241}">
      <dgm:prSet/>
      <dgm:spPr/>
      <dgm:t>
        <a:bodyPr/>
        <a:lstStyle/>
        <a:p>
          <a:endParaRPr lang="en-US"/>
        </a:p>
      </dgm:t>
    </dgm:pt>
    <dgm:pt modelId="{F77BE1BA-6287-44C3-B210-9997FB9E72F3}" type="sibTrans" cxnId="{C330C6C8-F292-421F-9674-3A13E4E33241}">
      <dgm:prSet/>
      <dgm:spPr/>
      <dgm:t>
        <a:bodyPr/>
        <a:lstStyle/>
        <a:p>
          <a:endParaRPr lang="en-US"/>
        </a:p>
      </dgm:t>
    </dgm:pt>
    <dgm:pt modelId="{A6AFB575-05D1-4E6B-9ECD-E5DA62B540CE}">
      <dgm:prSet/>
      <dgm:spPr/>
      <dgm:t>
        <a:bodyPr/>
        <a:lstStyle/>
        <a:p>
          <a:r>
            <a:rPr lang="en-US"/>
            <a:t>Many algorithms have been proposed for crowd counting in videos and images.</a:t>
          </a:r>
        </a:p>
      </dgm:t>
    </dgm:pt>
    <dgm:pt modelId="{76794706-1022-422D-8CBC-849E7604C523}" type="parTrans" cxnId="{86D642E1-7ACB-4F2B-B19B-03E429F3EF2C}">
      <dgm:prSet/>
      <dgm:spPr/>
      <dgm:t>
        <a:bodyPr/>
        <a:lstStyle/>
        <a:p>
          <a:endParaRPr lang="en-US"/>
        </a:p>
      </dgm:t>
    </dgm:pt>
    <dgm:pt modelId="{08C93823-C92C-4889-BC2D-C4BF5BCBD141}" type="sibTrans" cxnId="{86D642E1-7ACB-4F2B-B19B-03E429F3EF2C}">
      <dgm:prSet/>
      <dgm:spPr/>
      <dgm:t>
        <a:bodyPr/>
        <a:lstStyle/>
        <a:p>
          <a:endParaRPr lang="en-US"/>
        </a:p>
      </dgm:t>
    </dgm:pt>
    <dgm:pt modelId="{50ED9193-F095-4D1B-9307-EBA854E71B78}" type="pres">
      <dgm:prSet presAssocID="{6027600F-5C14-4A05-BB42-0473FD817B35}" presName="vert0" presStyleCnt="0">
        <dgm:presLayoutVars>
          <dgm:dir/>
          <dgm:animOne val="branch"/>
          <dgm:animLvl val="lvl"/>
        </dgm:presLayoutVars>
      </dgm:prSet>
      <dgm:spPr/>
    </dgm:pt>
    <dgm:pt modelId="{3F2A5225-E785-4285-9A07-6DC7638A880F}" type="pres">
      <dgm:prSet presAssocID="{4D2C8A4B-94EB-45D9-95F9-92CFC48E53D9}" presName="thickLine" presStyleLbl="alignNode1" presStyleIdx="0" presStyleCnt="5"/>
      <dgm:spPr/>
    </dgm:pt>
    <dgm:pt modelId="{88515B5A-CCAD-4728-9363-BD4D7DA3C313}" type="pres">
      <dgm:prSet presAssocID="{4D2C8A4B-94EB-45D9-95F9-92CFC48E53D9}" presName="horz1" presStyleCnt="0"/>
      <dgm:spPr/>
    </dgm:pt>
    <dgm:pt modelId="{8FEDC42F-ACE1-4AE0-9141-12E09F25482D}" type="pres">
      <dgm:prSet presAssocID="{4D2C8A4B-94EB-45D9-95F9-92CFC48E53D9}" presName="tx1" presStyleLbl="revTx" presStyleIdx="0" presStyleCnt="5"/>
      <dgm:spPr/>
    </dgm:pt>
    <dgm:pt modelId="{E4A1444E-B60B-4AC4-9D58-257EDE1F6CC0}" type="pres">
      <dgm:prSet presAssocID="{4D2C8A4B-94EB-45D9-95F9-92CFC48E53D9}" presName="vert1" presStyleCnt="0"/>
      <dgm:spPr/>
    </dgm:pt>
    <dgm:pt modelId="{AA529250-4474-4ECF-BD31-2BBE039E49B7}" type="pres">
      <dgm:prSet presAssocID="{5F3EBE19-5786-4660-BA1B-71D1DE5160A4}" presName="thickLine" presStyleLbl="alignNode1" presStyleIdx="1" presStyleCnt="5"/>
      <dgm:spPr/>
    </dgm:pt>
    <dgm:pt modelId="{392E4984-BF5A-4AF0-8D75-1C3A2388C391}" type="pres">
      <dgm:prSet presAssocID="{5F3EBE19-5786-4660-BA1B-71D1DE5160A4}" presName="horz1" presStyleCnt="0"/>
      <dgm:spPr/>
    </dgm:pt>
    <dgm:pt modelId="{E7C2385D-44D6-4656-BE28-964CDEA1BB3E}" type="pres">
      <dgm:prSet presAssocID="{5F3EBE19-5786-4660-BA1B-71D1DE5160A4}" presName="tx1" presStyleLbl="revTx" presStyleIdx="1" presStyleCnt="5"/>
      <dgm:spPr/>
    </dgm:pt>
    <dgm:pt modelId="{DF56EA78-3057-49F3-A3FC-060D4E402AB3}" type="pres">
      <dgm:prSet presAssocID="{5F3EBE19-5786-4660-BA1B-71D1DE5160A4}" presName="vert1" presStyleCnt="0"/>
      <dgm:spPr/>
    </dgm:pt>
    <dgm:pt modelId="{653D728E-8407-472D-BDB5-F94180F7D38E}" type="pres">
      <dgm:prSet presAssocID="{32BC6111-E8BD-4F13-8819-CAE131F93757}" presName="thickLine" presStyleLbl="alignNode1" presStyleIdx="2" presStyleCnt="5"/>
      <dgm:spPr/>
    </dgm:pt>
    <dgm:pt modelId="{04ADE3DF-15C3-473D-9ACD-C72F8620EF72}" type="pres">
      <dgm:prSet presAssocID="{32BC6111-E8BD-4F13-8819-CAE131F93757}" presName="horz1" presStyleCnt="0"/>
      <dgm:spPr/>
    </dgm:pt>
    <dgm:pt modelId="{F84E170B-DCD5-4FBC-BF7B-714BAD386A06}" type="pres">
      <dgm:prSet presAssocID="{32BC6111-E8BD-4F13-8819-CAE131F93757}" presName="tx1" presStyleLbl="revTx" presStyleIdx="2" presStyleCnt="5"/>
      <dgm:spPr/>
    </dgm:pt>
    <dgm:pt modelId="{68F074A9-FAB3-4856-8A35-5CDA649DFA56}" type="pres">
      <dgm:prSet presAssocID="{32BC6111-E8BD-4F13-8819-CAE131F93757}" presName="vert1" presStyleCnt="0"/>
      <dgm:spPr/>
    </dgm:pt>
    <dgm:pt modelId="{5E05C7B7-BCE1-4534-8076-A9BA3FC00B7E}" type="pres">
      <dgm:prSet presAssocID="{5FF21A69-344D-481C-8CAA-6E3C2EEC1874}" presName="thickLine" presStyleLbl="alignNode1" presStyleIdx="3" presStyleCnt="5"/>
      <dgm:spPr/>
    </dgm:pt>
    <dgm:pt modelId="{A0B7EEE8-2D56-409D-891D-292D30E048C1}" type="pres">
      <dgm:prSet presAssocID="{5FF21A69-344D-481C-8CAA-6E3C2EEC1874}" presName="horz1" presStyleCnt="0"/>
      <dgm:spPr/>
    </dgm:pt>
    <dgm:pt modelId="{DCCE11B4-6B51-49FA-A01C-C0A23DA965D1}" type="pres">
      <dgm:prSet presAssocID="{5FF21A69-344D-481C-8CAA-6E3C2EEC1874}" presName="tx1" presStyleLbl="revTx" presStyleIdx="3" presStyleCnt="5"/>
      <dgm:spPr/>
    </dgm:pt>
    <dgm:pt modelId="{138BD7A2-DD91-48AE-8C65-BF0B5697FAE3}" type="pres">
      <dgm:prSet presAssocID="{5FF21A69-344D-481C-8CAA-6E3C2EEC1874}" presName="vert1" presStyleCnt="0"/>
      <dgm:spPr/>
    </dgm:pt>
    <dgm:pt modelId="{DC4B783C-CBB9-48BD-AA12-9F971E9A4CA9}" type="pres">
      <dgm:prSet presAssocID="{A6AFB575-05D1-4E6B-9ECD-E5DA62B540CE}" presName="thickLine" presStyleLbl="alignNode1" presStyleIdx="4" presStyleCnt="5"/>
      <dgm:spPr/>
    </dgm:pt>
    <dgm:pt modelId="{5A76E450-1D8A-4AD0-82C6-F49E71D8AC4C}" type="pres">
      <dgm:prSet presAssocID="{A6AFB575-05D1-4E6B-9ECD-E5DA62B540CE}" presName="horz1" presStyleCnt="0"/>
      <dgm:spPr/>
    </dgm:pt>
    <dgm:pt modelId="{06F84000-428C-4CEE-8629-4EF8CEC050A0}" type="pres">
      <dgm:prSet presAssocID="{A6AFB575-05D1-4E6B-9ECD-E5DA62B540CE}" presName="tx1" presStyleLbl="revTx" presStyleIdx="4" presStyleCnt="5"/>
      <dgm:spPr/>
    </dgm:pt>
    <dgm:pt modelId="{48146724-A437-4D49-AE96-80D850815CA9}" type="pres">
      <dgm:prSet presAssocID="{A6AFB575-05D1-4E6B-9ECD-E5DA62B540CE}" presName="vert1" presStyleCnt="0"/>
      <dgm:spPr/>
    </dgm:pt>
  </dgm:ptLst>
  <dgm:cxnLst>
    <dgm:cxn modelId="{D0C8400C-ABEC-4E09-9538-ED01770765B1}" type="presOf" srcId="{32BC6111-E8BD-4F13-8819-CAE131F93757}" destId="{F84E170B-DCD5-4FBC-BF7B-714BAD386A06}" srcOrd="0" destOrd="0" presId="urn:microsoft.com/office/officeart/2008/layout/LinedList"/>
    <dgm:cxn modelId="{91557E40-B648-4BDC-86D3-C42E8F34577B}" type="presOf" srcId="{6027600F-5C14-4A05-BB42-0473FD817B35}" destId="{50ED9193-F095-4D1B-9307-EBA854E71B78}" srcOrd="0" destOrd="0" presId="urn:microsoft.com/office/officeart/2008/layout/LinedList"/>
    <dgm:cxn modelId="{3168CF72-7B9E-4A80-A874-20E295B116A5}" type="presOf" srcId="{5F3EBE19-5786-4660-BA1B-71D1DE5160A4}" destId="{E7C2385D-44D6-4656-BE28-964CDEA1BB3E}" srcOrd="0" destOrd="0" presId="urn:microsoft.com/office/officeart/2008/layout/LinedList"/>
    <dgm:cxn modelId="{BB03D07F-BBAF-4EE5-9F98-5000657B9654}" srcId="{6027600F-5C14-4A05-BB42-0473FD817B35}" destId="{32BC6111-E8BD-4F13-8819-CAE131F93757}" srcOrd="2" destOrd="0" parTransId="{D9FDBAC5-8A86-4D47-B448-06438B346189}" sibTransId="{D7909435-03F0-4837-9D10-345E2532D591}"/>
    <dgm:cxn modelId="{47AF0585-F75E-41AF-8797-11747278ACD7}" type="presOf" srcId="{4D2C8A4B-94EB-45D9-95F9-92CFC48E53D9}" destId="{8FEDC42F-ACE1-4AE0-9141-12E09F25482D}" srcOrd="0" destOrd="0" presId="urn:microsoft.com/office/officeart/2008/layout/LinedList"/>
    <dgm:cxn modelId="{596FDB89-6173-4206-8221-EB7780F20AA1}" srcId="{6027600F-5C14-4A05-BB42-0473FD817B35}" destId="{5F3EBE19-5786-4660-BA1B-71D1DE5160A4}" srcOrd="1" destOrd="0" parTransId="{27F5E3CE-C4B5-46B0-9E1B-FEF33B01D385}" sibTransId="{639CE798-306F-42B1-B08A-83B1F6815B39}"/>
    <dgm:cxn modelId="{50922EC8-F63A-4082-855D-E6CF6639C436}" srcId="{6027600F-5C14-4A05-BB42-0473FD817B35}" destId="{4D2C8A4B-94EB-45D9-95F9-92CFC48E53D9}" srcOrd="0" destOrd="0" parTransId="{CEAFACF2-2A45-4AFF-9D7C-E2F47C2CBF70}" sibTransId="{07CFC5F1-CF73-4DBA-8079-370CB46CB35D}"/>
    <dgm:cxn modelId="{C330C6C8-F292-421F-9674-3A13E4E33241}" srcId="{6027600F-5C14-4A05-BB42-0473FD817B35}" destId="{5FF21A69-344D-481C-8CAA-6E3C2EEC1874}" srcOrd="3" destOrd="0" parTransId="{0FA4075B-7F33-4F03-8130-09F83DAEBD56}" sibTransId="{F77BE1BA-6287-44C3-B210-9997FB9E72F3}"/>
    <dgm:cxn modelId="{86D642E1-7ACB-4F2B-B19B-03E429F3EF2C}" srcId="{6027600F-5C14-4A05-BB42-0473FD817B35}" destId="{A6AFB575-05D1-4E6B-9ECD-E5DA62B540CE}" srcOrd="4" destOrd="0" parTransId="{76794706-1022-422D-8CBC-849E7604C523}" sibTransId="{08C93823-C92C-4889-BC2D-C4BF5BCBD141}"/>
    <dgm:cxn modelId="{417861F7-67FB-4270-A5CC-6E71DBCCA00D}" type="presOf" srcId="{A6AFB575-05D1-4E6B-9ECD-E5DA62B540CE}" destId="{06F84000-428C-4CEE-8629-4EF8CEC050A0}" srcOrd="0" destOrd="0" presId="urn:microsoft.com/office/officeart/2008/layout/LinedList"/>
    <dgm:cxn modelId="{575A3BFF-7E39-4BE2-AA9B-99BBC05C7CD0}" type="presOf" srcId="{5FF21A69-344D-481C-8CAA-6E3C2EEC1874}" destId="{DCCE11B4-6B51-49FA-A01C-C0A23DA965D1}" srcOrd="0" destOrd="0" presId="urn:microsoft.com/office/officeart/2008/layout/LinedList"/>
    <dgm:cxn modelId="{57FA1496-901D-4A84-9A33-8D4BDDD35713}" type="presParOf" srcId="{50ED9193-F095-4D1B-9307-EBA854E71B78}" destId="{3F2A5225-E785-4285-9A07-6DC7638A880F}" srcOrd="0" destOrd="0" presId="urn:microsoft.com/office/officeart/2008/layout/LinedList"/>
    <dgm:cxn modelId="{C8F637B2-8C91-4925-B924-12E441B910CB}" type="presParOf" srcId="{50ED9193-F095-4D1B-9307-EBA854E71B78}" destId="{88515B5A-CCAD-4728-9363-BD4D7DA3C313}" srcOrd="1" destOrd="0" presId="urn:microsoft.com/office/officeart/2008/layout/LinedList"/>
    <dgm:cxn modelId="{9196BF30-20BF-4113-A723-25E5941F31C5}" type="presParOf" srcId="{88515B5A-CCAD-4728-9363-BD4D7DA3C313}" destId="{8FEDC42F-ACE1-4AE0-9141-12E09F25482D}" srcOrd="0" destOrd="0" presId="urn:microsoft.com/office/officeart/2008/layout/LinedList"/>
    <dgm:cxn modelId="{5098053F-35A4-4C8E-BDFC-48C59ED40B77}" type="presParOf" srcId="{88515B5A-CCAD-4728-9363-BD4D7DA3C313}" destId="{E4A1444E-B60B-4AC4-9D58-257EDE1F6CC0}" srcOrd="1" destOrd="0" presId="urn:microsoft.com/office/officeart/2008/layout/LinedList"/>
    <dgm:cxn modelId="{5C8DFCB7-B576-4A11-86B6-BB4740241781}" type="presParOf" srcId="{50ED9193-F095-4D1B-9307-EBA854E71B78}" destId="{AA529250-4474-4ECF-BD31-2BBE039E49B7}" srcOrd="2" destOrd="0" presId="urn:microsoft.com/office/officeart/2008/layout/LinedList"/>
    <dgm:cxn modelId="{C6AE8A05-C58C-4DF2-BDAA-89ED715DDE0A}" type="presParOf" srcId="{50ED9193-F095-4D1B-9307-EBA854E71B78}" destId="{392E4984-BF5A-4AF0-8D75-1C3A2388C391}" srcOrd="3" destOrd="0" presId="urn:microsoft.com/office/officeart/2008/layout/LinedList"/>
    <dgm:cxn modelId="{58D40A74-DC0D-4C3D-82D9-81C1442744F3}" type="presParOf" srcId="{392E4984-BF5A-4AF0-8D75-1C3A2388C391}" destId="{E7C2385D-44D6-4656-BE28-964CDEA1BB3E}" srcOrd="0" destOrd="0" presId="urn:microsoft.com/office/officeart/2008/layout/LinedList"/>
    <dgm:cxn modelId="{729E0EDE-3B9D-4668-B9A5-0A03FA9132F2}" type="presParOf" srcId="{392E4984-BF5A-4AF0-8D75-1C3A2388C391}" destId="{DF56EA78-3057-49F3-A3FC-060D4E402AB3}" srcOrd="1" destOrd="0" presId="urn:microsoft.com/office/officeart/2008/layout/LinedList"/>
    <dgm:cxn modelId="{96303488-60BB-4CE1-97D9-396B21319A6E}" type="presParOf" srcId="{50ED9193-F095-4D1B-9307-EBA854E71B78}" destId="{653D728E-8407-472D-BDB5-F94180F7D38E}" srcOrd="4" destOrd="0" presId="urn:microsoft.com/office/officeart/2008/layout/LinedList"/>
    <dgm:cxn modelId="{CF05D408-8ADA-4C9E-AC2C-B1DBB6515032}" type="presParOf" srcId="{50ED9193-F095-4D1B-9307-EBA854E71B78}" destId="{04ADE3DF-15C3-473D-9ACD-C72F8620EF72}" srcOrd="5" destOrd="0" presId="urn:microsoft.com/office/officeart/2008/layout/LinedList"/>
    <dgm:cxn modelId="{40E91675-A09B-4D3C-9057-B199FEB06BFC}" type="presParOf" srcId="{04ADE3DF-15C3-473D-9ACD-C72F8620EF72}" destId="{F84E170B-DCD5-4FBC-BF7B-714BAD386A06}" srcOrd="0" destOrd="0" presId="urn:microsoft.com/office/officeart/2008/layout/LinedList"/>
    <dgm:cxn modelId="{C319B6D3-A242-40B5-A4C9-DDF620999EDF}" type="presParOf" srcId="{04ADE3DF-15C3-473D-9ACD-C72F8620EF72}" destId="{68F074A9-FAB3-4856-8A35-5CDA649DFA56}" srcOrd="1" destOrd="0" presId="urn:microsoft.com/office/officeart/2008/layout/LinedList"/>
    <dgm:cxn modelId="{1DEC0E11-8921-4C5E-BA54-8A04F83C3613}" type="presParOf" srcId="{50ED9193-F095-4D1B-9307-EBA854E71B78}" destId="{5E05C7B7-BCE1-4534-8076-A9BA3FC00B7E}" srcOrd="6" destOrd="0" presId="urn:microsoft.com/office/officeart/2008/layout/LinedList"/>
    <dgm:cxn modelId="{9CEA5852-72B5-4466-A9A5-04209D2D3CC3}" type="presParOf" srcId="{50ED9193-F095-4D1B-9307-EBA854E71B78}" destId="{A0B7EEE8-2D56-409D-891D-292D30E048C1}" srcOrd="7" destOrd="0" presId="urn:microsoft.com/office/officeart/2008/layout/LinedList"/>
    <dgm:cxn modelId="{B023F5FC-0D4A-4EB8-90E6-B3CFA7438044}" type="presParOf" srcId="{A0B7EEE8-2D56-409D-891D-292D30E048C1}" destId="{DCCE11B4-6B51-49FA-A01C-C0A23DA965D1}" srcOrd="0" destOrd="0" presId="urn:microsoft.com/office/officeart/2008/layout/LinedList"/>
    <dgm:cxn modelId="{15B69454-6E8C-4DCA-B4AC-EFEE20E38E89}" type="presParOf" srcId="{A0B7EEE8-2D56-409D-891D-292D30E048C1}" destId="{138BD7A2-DD91-48AE-8C65-BF0B5697FAE3}" srcOrd="1" destOrd="0" presId="urn:microsoft.com/office/officeart/2008/layout/LinedList"/>
    <dgm:cxn modelId="{1F467709-6468-4803-9926-F9AACD79DDB5}" type="presParOf" srcId="{50ED9193-F095-4D1B-9307-EBA854E71B78}" destId="{DC4B783C-CBB9-48BD-AA12-9F971E9A4CA9}" srcOrd="8" destOrd="0" presId="urn:microsoft.com/office/officeart/2008/layout/LinedList"/>
    <dgm:cxn modelId="{FE16F4FB-1A4E-4642-9DE9-7AD331969758}" type="presParOf" srcId="{50ED9193-F095-4D1B-9307-EBA854E71B78}" destId="{5A76E450-1D8A-4AD0-82C6-F49E71D8AC4C}" srcOrd="9" destOrd="0" presId="urn:microsoft.com/office/officeart/2008/layout/LinedList"/>
    <dgm:cxn modelId="{0408919F-A7EE-4301-B71F-E82F62082FBE}" type="presParOf" srcId="{5A76E450-1D8A-4AD0-82C6-F49E71D8AC4C}" destId="{06F84000-428C-4CEE-8629-4EF8CEC050A0}" srcOrd="0" destOrd="0" presId="urn:microsoft.com/office/officeart/2008/layout/LinedList"/>
    <dgm:cxn modelId="{F3197D1B-AB04-435A-8882-C09ACCA038CF}" type="presParOf" srcId="{5A76E450-1D8A-4AD0-82C6-F49E71D8AC4C}" destId="{48146724-A437-4D49-AE96-80D850815CA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CB4455-C25F-429E-AADE-989A5662657D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9B1009F-2F45-46EC-8061-87879B1FEAA8}">
      <dgm:prSet/>
      <dgm:spPr/>
      <dgm:t>
        <a:bodyPr/>
        <a:lstStyle/>
        <a:p>
          <a:r>
            <a:rPr lang="en-US"/>
            <a:t>Multiple sources, namely, interest points (SIFT), Fourier analysis, wavelet decomposition, GLCM features, and low confidence head detections</a:t>
          </a:r>
        </a:p>
      </dgm:t>
    </dgm:pt>
    <dgm:pt modelId="{1A7AB05F-0675-4C81-A614-AF3C540D80EA}" type="parTrans" cxnId="{CE2CF75C-B0C0-4E55-AA5C-028EED0FF200}">
      <dgm:prSet/>
      <dgm:spPr/>
      <dgm:t>
        <a:bodyPr/>
        <a:lstStyle/>
        <a:p>
          <a:endParaRPr lang="en-US"/>
        </a:p>
      </dgm:t>
    </dgm:pt>
    <dgm:pt modelId="{4AD63325-1BB0-484B-8AD6-1276967601B2}" type="sibTrans" cxnId="{CE2CF75C-B0C0-4E55-AA5C-028EED0FF200}">
      <dgm:prSet/>
      <dgm:spPr/>
      <dgm:t>
        <a:bodyPr/>
        <a:lstStyle/>
        <a:p>
          <a:endParaRPr lang="en-US"/>
        </a:p>
      </dgm:t>
    </dgm:pt>
    <dgm:pt modelId="{11527A56-2970-4BB6-837F-042780E0FAAA}">
      <dgm:prSet/>
      <dgm:spPr/>
      <dgm:t>
        <a:bodyPr/>
        <a:lstStyle/>
        <a:p>
          <a:r>
            <a:rPr lang="en-US"/>
            <a:t>Features extracted from a pre-trained CNN to train a support vector machine (SVM) </a:t>
          </a:r>
        </a:p>
      </dgm:t>
    </dgm:pt>
    <dgm:pt modelId="{26E8D0B7-EC80-429F-AC44-CC2DCBD19944}" type="parTrans" cxnId="{A2C08E7D-634E-4AB2-8218-F20BD2D08A36}">
      <dgm:prSet/>
      <dgm:spPr/>
      <dgm:t>
        <a:bodyPr/>
        <a:lstStyle/>
        <a:p>
          <a:endParaRPr lang="en-US"/>
        </a:p>
      </dgm:t>
    </dgm:pt>
    <dgm:pt modelId="{9A0F64E6-2180-4DF1-AA59-46C498F97B53}" type="sibTrans" cxnId="{A2C08E7D-634E-4AB2-8218-F20BD2D08A36}">
      <dgm:prSet/>
      <dgm:spPr/>
      <dgm:t>
        <a:bodyPr/>
        <a:lstStyle/>
        <a:p>
          <a:endParaRPr lang="en-US"/>
        </a:p>
      </dgm:t>
    </dgm:pt>
    <dgm:pt modelId="{7D3B95F5-6ED7-4F03-B621-AC4E4CEAB5F8}">
      <dgm:prSet/>
      <dgm:spPr/>
      <dgm:t>
        <a:bodyPr/>
        <a:lstStyle/>
        <a:p>
          <a:r>
            <a:rPr lang="en-US"/>
            <a:t>A CNN based method : use of a similar training based on the perspective and density map. Problem : perspective maps not readily available in many applications.</a:t>
          </a:r>
        </a:p>
      </dgm:t>
    </dgm:pt>
    <dgm:pt modelId="{02689076-26A7-405C-92AF-E07CF99A0FF4}" type="parTrans" cxnId="{2B5E3B72-7AF7-4D33-809F-BB713C03AE9F}">
      <dgm:prSet/>
      <dgm:spPr/>
      <dgm:t>
        <a:bodyPr/>
        <a:lstStyle/>
        <a:p>
          <a:endParaRPr lang="en-US"/>
        </a:p>
      </dgm:t>
    </dgm:pt>
    <dgm:pt modelId="{B3659CA0-298C-4806-902F-08B4C8409C66}" type="sibTrans" cxnId="{2B5E3B72-7AF7-4D33-809F-BB713C03AE9F}">
      <dgm:prSet/>
      <dgm:spPr/>
      <dgm:t>
        <a:bodyPr/>
        <a:lstStyle/>
        <a:p>
          <a:endParaRPr lang="en-US"/>
        </a:p>
      </dgm:t>
    </dgm:pt>
    <dgm:pt modelId="{F8F33E1A-2B7B-44EB-8075-A12ECD132400}" type="pres">
      <dgm:prSet presAssocID="{9DCB4455-C25F-429E-AADE-989A5662657D}" presName="linear" presStyleCnt="0">
        <dgm:presLayoutVars>
          <dgm:animLvl val="lvl"/>
          <dgm:resizeHandles val="exact"/>
        </dgm:presLayoutVars>
      </dgm:prSet>
      <dgm:spPr/>
    </dgm:pt>
    <dgm:pt modelId="{5CA3B002-3302-4F8D-9058-7C306C72806B}" type="pres">
      <dgm:prSet presAssocID="{F9B1009F-2F45-46EC-8061-87879B1FEAA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8A68060-000C-4E3A-9919-922CB2753966}" type="pres">
      <dgm:prSet presAssocID="{4AD63325-1BB0-484B-8AD6-1276967601B2}" presName="spacer" presStyleCnt="0"/>
      <dgm:spPr/>
    </dgm:pt>
    <dgm:pt modelId="{5B3A55E9-C2A0-4C28-8B92-D156D8AC4EC3}" type="pres">
      <dgm:prSet presAssocID="{11527A56-2970-4BB6-837F-042780E0FAA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59BFA42-3042-4A45-8C81-90F201BD3C95}" type="pres">
      <dgm:prSet presAssocID="{9A0F64E6-2180-4DF1-AA59-46C498F97B53}" presName="spacer" presStyleCnt="0"/>
      <dgm:spPr/>
    </dgm:pt>
    <dgm:pt modelId="{E74B9FFA-5A2A-42E3-9EB7-5AAEB9080ED3}" type="pres">
      <dgm:prSet presAssocID="{7D3B95F5-6ED7-4F03-B621-AC4E4CEAB5F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452F301-7045-41C9-AB63-E5AB93E929E9}" type="presOf" srcId="{F9B1009F-2F45-46EC-8061-87879B1FEAA8}" destId="{5CA3B002-3302-4F8D-9058-7C306C72806B}" srcOrd="0" destOrd="0" presId="urn:microsoft.com/office/officeart/2005/8/layout/vList2"/>
    <dgm:cxn modelId="{CE2CF75C-B0C0-4E55-AA5C-028EED0FF200}" srcId="{9DCB4455-C25F-429E-AADE-989A5662657D}" destId="{F9B1009F-2F45-46EC-8061-87879B1FEAA8}" srcOrd="0" destOrd="0" parTransId="{1A7AB05F-0675-4C81-A614-AF3C540D80EA}" sibTransId="{4AD63325-1BB0-484B-8AD6-1276967601B2}"/>
    <dgm:cxn modelId="{2B5E3B72-7AF7-4D33-809F-BB713C03AE9F}" srcId="{9DCB4455-C25F-429E-AADE-989A5662657D}" destId="{7D3B95F5-6ED7-4F03-B621-AC4E4CEAB5F8}" srcOrd="2" destOrd="0" parTransId="{02689076-26A7-405C-92AF-E07CF99A0FF4}" sibTransId="{B3659CA0-298C-4806-902F-08B4C8409C66}"/>
    <dgm:cxn modelId="{68486952-C58C-43E2-8F66-5B0D7DA2B4EA}" type="presOf" srcId="{7D3B95F5-6ED7-4F03-B621-AC4E4CEAB5F8}" destId="{E74B9FFA-5A2A-42E3-9EB7-5AAEB9080ED3}" srcOrd="0" destOrd="0" presId="urn:microsoft.com/office/officeart/2005/8/layout/vList2"/>
    <dgm:cxn modelId="{A2C08E7D-634E-4AB2-8218-F20BD2D08A36}" srcId="{9DCB4455-C25F-429E-AADE-989A5662657D}" destId="{11527A56-2970-4BB6-837F-042780E0FAAA}" srcOrd="1" destOrd="0" parTransId="{26E8D0B7-EC80-429F-AC44-CC2DCBD19944}" sibTransId="{9A0F64E6-2180-4DF1-AA59-46C498F97B53}"/>
    <dgm:cxn modelId="{C8683384-57C9-46D8-A20D-AD1B59A523EA}" type="presOf" srcId="{9DCB4455-C25F-429E-AADE-989A5662657D}" destId="{F8F33E1A-2B7B-44EB-8075-A12ECD132400}" srcOrd="0" destOrd="0" presId="urn:microsoft.com/office/officeart/2005/8/layout/vList2"/>
    <dgm:cxn modelId="{BA3B8889-08AA-4C98-A2EF-88A7621AABF4}" type="presOf" srcId="{11527A56-2970-4BB6-837F-042780E0FAAA}" destId="{5B3A55E9-C2A0-4C28-8B92-D156D8AC4EC3}" srcOrd="0" destOrd="0" presId="urn:microsoft.com/office/officeart/2005/8/layout/vList2"/>
    <dgm:cxn modelId="{025167CF-D416-45A9-ADC0-19690C40370A}" type="presParOf" srcId="{F8F33E1A-2B7B-44EB-8075-A12ECD132400}" destId="{5CA3B002-3302-4F8D-9058-7C306C72806B}" srcOrd="0" destOrd="0" presId="urn:microsoft.com/office/officeart/2005/8/layout/vList2"/>
    <dgm:cxn modelId="{71CCCCED-4296-40FD-81D7-3AD668299CDC}" type="presParOf" srcId="{F8F33E1A-2B7B-44EB-8075-A12ECD132400}" destId="{98A68060-000C-4E3A-9919-922CB2753966}" srcOrd="1" destOrd="0" presId="urn:microsoft.com/office/officeart/2005/8/layout/vList2"/>
    <dgm:cxn modelId="{D4A96E23-3028-40D4-8DE6-DA73E6018D1A}" type="presParOf" srcId="{F8F33E1A-2B7B-44EB-8075-A12ECD132400}" destId="{5B3A55E9-C2A0-4C28-8B92-D156D8AC4EC3}" srcOrd="2" destOrd="0" presId="urn:microsoft.com/office/officeart/2005/8/layout/vList2"/>
    <dgm:cxn modelId="{1CD220E5-9296-462E-98E6-3D7DAF06D77A}" type="presParOf" srcId="{F8F33E1A-2B7B-44EB-8075-A12ECD132400}" destId="{359BFA42-3042-4A45-8C81-90F201BD3C95}" srcOrd="3" destOrd="0" presId="urn:microsoft.com/office/officeart/2005/8/layout/vList2"/>
    <dgm:cxn modelId="{05CB12E0-9E50-429E-95E2-FEEA4B79C44D}" type="presParOf" srcId="{F8F33E1A-2B7B-44EB-8075-A12ECD132400}" destId="{E74B9FFA-5A2A-42E3-9EB7-5AAEB9080ED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2A5225-E785-4285-9A07-6DC7638A880F}">
      <dsp:nvSpPr>
        <dsp:cNvPr id="0" name=""/>
        <dsp:cNvSpPr/>
      </dsp:nvSpPr>
      <dsp:spPr>
        <a:xfrm>
          <a:off x="0" y="675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EDC42F-ACE1-4AE0-9141-12E09F25482D}">
      <dsp:nvSpPr>
        <dsp:cNvPr id="0" name=""/>
        <dsp:cNvSpPr/>
      </dsp:nvSpPr>
      <dsp:spPr>
        <a:xfrm>
          <a:off x="0" y="675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Demand for </a:t>
          </a:r>
          <a:r>
            <a:rPr lang="en-US" sz="2300" b="0" i="0" kern="1200"/>
            <a:t>accurate crowd counting using CNN’s</a:t>
          </a:r>
          <a:endParaRPr lang="en-US" sz="2300" kern="1200"/>
        </a:p>
      </dsp:txBody>
      <dsp:txXfrm>
        <a:off x="0" y="675"/>
        <a:ext cx="6900512" cy="1106957"/>
      </dsp:txXfrm>
    </dsp:sp>
    <dsp:sp modelId="{AA529250-4474-4ECF-BD31-2BBE039E49B7}">
      <dsp:nvSpPr>
        <dsp:cNvPr id="0" name=""/>
        <dsp:cNvSpPr/>
      </dsp:nvSpPr>
      <dsp:spPr>
        <a:xfrm>
          <a:off x="0" y="1107633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C2385D-44D6-4656-BE28-964CDEA1BB3E}">
      <dsp:nvSpPr>
        <dsp:cNvPr id="0" name=""/>
        <dsp:cNvSpPr/>
      </dsp:nvSpPr>
      <dsp:spPr>
        <a:xfrm>
          <a:off x="0" y="1107633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Application of Computer Vision technology</a:t>
          </a:r>
        </a:p>
      </dsp:txBody>
      <dsp:txXfrm>
        <a:off x="0" y="1107633"/>
        <a:ext cx="6900512" cy="1106957"/>
      </dsp:txXfrm>
    </dsp:sp>
    <dsp:sp modelId="{653D728E-8407-472D-BDB5-F94180F7D38E}">
      <dsp:nvSpPr>
        <dsp:cNvPr id="0" name=""/>
        <dsp:cNvSpPr/>
      </dsp:nvSpPr>
      <dsp:spPr>
        <a:xfrm>
          <a:off x="0" y="2214591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4E170B-DCD5-4FBC-BF7B-714BAD386A06}">
      <dsp:nvSpPr>
        <dsp:cNvPr id="0" name=""/>
        <dsp:cNvSpPr/>
      </dsp:nvSpPr>
      <dsp:spPr>
        <a:xfrm>
          <a:off x="0" y="2214591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Useful in many cases : event planning, safety and security, traffic, advertising</a:t>
          </a:r>
        </a:p>
      </dsp:txBody>
      <dsp:txXfrm>
        <a:off x="0" y="2214591"/>
        <a:ext cx="6900512" cy="1106957"/>
      </dsp:txXfrm>
    </dsp:sp>
    <dsp:sp modelId="{5E05C7B7-BCE1-4534-8076-A9BA3FC00B7E}">
      <dsp:nvSpPr>
        <dsp:cNvPr id="0" name=""/>
        <dsp:cNvSpPr/>
      </dsp:nvSpPr>
      <dsp:spPr>
        <a:xfrm>
          <a:off x="0" y="3321549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CE11B4-6B51-49FA-A01C-C0A23DA965D1}">
      <dsp:nvSpPr>
        <dsp:cNvPr id="0" name=""/>
        <dsp:cNvSpPr/>
      </dsp:nvSpPr>
      <dsp:spPr>
        <a:xfrm>
          <a:off x="0" y="3321549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Good methods of crowd counting can also be extended to other domains, for instance, counting cells in biology</a:t>
          </a:r>
        </a:p>
      </dsp:txBody>
      <dsp:txXfrm>
        <a:off x="0" y="3321549"/>
        <a:ext cx="6900512" cy="1106957"/>
      </dsp:txXfrm>
    </dsp:sp>
    <dsp:sp modelId="{DC4B783C-CBB9-48BD-AA12-9F971E9A4CA9}">
      <dsp:nvSpPr>
        <dsp:cNvPr id="0" name=""/>
        <dsp:cNvSpPr/>
      </dsp:nvSpPr>
      <dsp:spPr>
        <a:xfrm>
          <a:off x="0" y="4428507"/>
          <a:ext cx="6900512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F84000-428C-4CEE-8629-4EF8CEC050A0}">
      <dsp:nvSpPr>
        <dsp:cNvPr id="0" name=""/>
        <dsp:cNvSpPr/>
      </dsp:nvSpPr>
      <dsp:spPr>
        <a:xfrm>
          <a:off x="0" y="4428507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Many algorithms have been proposed for crowd counting in videos and images.</a:t>
          </a:r>
        </a:p>
      </dsp:txBody>
      <dsp:txXfrm>
        <a:off x="0" y="4428507"/>
        <a:ext cx="6900512" cy="11069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A3B002-3302-4F8D-9058-7C306C72806B}">
      <dsp:nvSpPr>
        <dsp:cNvPr id="0" name=""/>
        <dsp:cNvSpPr/>
      </dsp:nvSpPr>
      <dsp:spPr>
        <a:xfrm>
          <a:off x="0" y="53972"/>
          <a:ext cx="6900512" cy="176139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Multiple sources, namely, interest points (SIFT), Fourier analysis, wavelet decomposition, GLCM features, and low confidence head detections</a:t>
          </a:r>
        </a:p>
      </dsp:txBody>
      <dsp:txXfrm>
        <a:off x="85984" y="139956"/>
        <a:ext cx="6728544" cy="1589430"/>
      </dsp:txXfrm>
    </dsp:sp>
    <dsp:sp modelId="{5B3A55E9-C2A0-4C28-8B92-D156D8AC4EC3}">
      <dsp:nvSpPr>
        <dsp:cNvPr id="0" name=""/>
        <dsp:cNvSpPr/>
      </dsp:nvSpPr>
      <dsp:spPr>
        <a:xfrm>
          <a:off x="0" y="1887371"/>
          <a:ext cx="6900512" cy="1761398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Features extracted from a pre-trained CNN to train a support vector machine (SVM) </a:t>
          </a:r>
        </a:p>
      </dsp:txBody>
      <dsp:txXfrm>
        <a:off x="85984" y="1973355"/>
        <a:ext cx="6728544" cy="1589430"/>
      </dsp:txXfrm>
    </dsp:sp>
    <dsp:sp modelId="{E74B9FFA-5A2A-42E3-9EB7-5AAEB9080ED3}">
      <dsp:nvSpPr>
        <dsp:cNvPr id="0" name=""/>
        <dsp:cNvSpPr/>
      </dsp:nvSpPr>
      <dsp:spPr>
        <a:xfrm>
          <a:off x="0" y="3720769"/>
          <a:ext cx="6900512" cy="1761398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 CNN based method : use of a similar training based on the perspective and density map. Problem : perspective maps not readily available in many applications.</a:t>
          </a:r>
        </a:p>
      </dsp:txBody>
      <dsp:txXfrm>
        <a:off x="85984" y="3806753"/>
        <a:ext cx="6728544" cy="15894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9ACAB-BBA9-7826-1608-FE593EC50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3DAD7C-A447-6BD9-ADD1-F29B60D89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2E450-1A9C-FE74-98D1-ABA20FE60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FCA11-19D3-268B-0AE4-EFBA2305E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B6986-6D65-7D63-A380-B747594E4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5C943-7089-7380-D993-86F4D91E1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6AC771-E16E-6E24-5D15-B242116E5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13F91-FFD7-56E2-0778-6FAC90FDD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EE484-33FF-203F-7401-3CB0FC5BE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4B7F3-0E99-5F97-15D1-B7ED5EDCB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24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53F584-FDD0-D575-C853-CCD8F0BB7A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57AFDA-BBC9-274C-4666-846FB5CBBE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C4A25-19A7-0F80-9991-D210F6C5D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4B7F8-56AE-BF25-FC60-A7ED44DA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B94E9-A549-9BDE-967F-85F44F100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345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CC805-F9FB-763B-930E-D1D520553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57F96-EE54-B331-43D2-6EED7A746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82560-9CD2-66BB-81AD-CDFADEAAF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83FDD-751D-12CD-3427-720CFEDEC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BE4C-1E61-9EB5-9293-38607F242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583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8731D-31C1-559D-3E4C-1E3481A57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5B1604-BB14-7356-4A7B-BB3586CEF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97F87-A7F8-44FA-0AB8-3847EA5BF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A4D3B-F157-C29B-E5D5-1D4067689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1F31A-049F-6BB8-3112-781733EC1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11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565C9-183A-B919-2771-18956F81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AB0CC-8221-7B64-A168-F3E11EEBB1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2E7576-F387-BCF9-5F20-CB9F996F3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4C4E7D-2F18-886E-9ACB-0218A41C7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99D6C-9BE3-F593-0C17-26324FF48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93BE7-2902-E22F-AA05-EE1F7005F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83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7C61-E1B6-8F39-62CF-2F52F1E1E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B6B2A-384D-B6ED-FB37-BB57542E3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825AE-0629-EBA2-4D6C-76296A590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E2BECD-B3A9-46F8-188F-963D927234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7651D6-BEAD-AB5B-A4B1-50FB8AD43F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F9436D-30CC-29F6-02C9-C0BD165BB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10CEF-E90E-1F54-F34E-61A7396A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1D8DB9-4A40-E2A9-0F38-CEE37EA4A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716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24BF-0CF3-F67C-126E-5E080244B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77F3C8-61AF-354F-E550-94DB53610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39790-5D90-F6F3-1BA7-213B47C9A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1AB630-D37C-AAF5-1CD2-F4E05461D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213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8EE099-3C7D-0EB5-0161-7956F0C29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9EF880-8BD1-036E-88AC-5F772D6A9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2CAC6D-78AF-38F4-88C6-CA2620351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96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7559-0774-23F6-AC7A-6C2E3A491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4F486-C3DC-9021-707F-B0F14D318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48B580-EFD4-8738-BDAA-78D0C7795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492DB-15ED-9C14-3FD1-20E394094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45C520-FAFE-EA54-F3C4-1CC7C177A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0281E-31D0-DBD6-2CCB-4B8E93D98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1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6B2A2-7071-7480-7AC7-319BD406A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A72674-19A5-BA66-B81F-F087D83360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2389E-A6BF-D044-1D61-AF23359287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FFD2A0-FBBE-809D-B7EB-C753A49FC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D3F2E-94FC-06C4-A314-B0F97B3A3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C229D7-55EA-FBDE-58D9-9DB37CA74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58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BC3FA7-34F4-1120-4E0C-38FE8CC1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EA7A2-7712-0411-FB82-395664736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61C15-DDE4-1F45-E3C0-32A7DFFEEE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35659-49D0-4753-99A1-B432934FB2B4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4DB4C-08D6-FB00-5CC8-B3700B96C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87562-6743-C550-B95B-4EAE02184A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E8BD8-8135-4B86-9722-51EC8A0EB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712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rowd Of People In A Concert">
            <a:extLst>
              <a:ext uri="{FF2B5EF4-FFF2-40B4-BE49-F238E27FC236}">
                <a16:creationId xmlns:a16="http://schemas.microsoft.com/office/drawing/2014/main" id="{70FBB1AE-B3E0-9654-5BA7-7581FA3790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E2CB17-AE4F-D321-E004-7A6A9F7C0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Enhancing Dense Crowd counting CNN’s.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8E870F-CDF1-350A-A14A-2A7096C70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Rebecca Azoulay                                                                   Christian Shakkour</a:t>
            </a:r>
          </a:p>
        </p:txBody>
      </p:sp>
    </p:spTree>
    <p:extLst>
      <p:ext uri="{BB962C8B-B14F-4D97-AF65-F5344CB8AC3E}">
        <p14:creationId xmlns:p14="http://schemas.microsoft.com/office/powerpoint/2010/main" val="342812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71C98D-7701-91B7-AE9D-A750D51F6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000"/>
              <a:t>Introduction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9DD8752-58BA-9C4D-A891-868952BA37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895963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9182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584DE-B733-A738-E5F2-213273264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 for videos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8CE074B-7324-4AFA-D756-3ED37930E9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987428"/>
              </p:ext>
            </p:extLst>
          </p:nvPr>
        </p:nvGraphicFramePr>
        <p:xfrm>
          <a:off x="838200" y="1492250"/>
          <a:ext cx="10515600" cy="4942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59476897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246906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Feedback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683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Detection-style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Occlusion among people in a clustered environment or in a very dense crowd significantly affects the performance of the detector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1717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Cluster trajectories of tracked visual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 not work for estimating crowds from individual still images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5671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Feature-based regression :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segmenting the foreground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extracting various features from the foreground, such as area of crowd mask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utilizing a regression function to estimate the crowd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Most extensively used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887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or piece-wise linear functions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Relatively simple models and yield decent 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71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Ridge regression (RR), Gaussian process regression (GPR), and neural network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More advanced/effective methods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152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025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195FAB-8D61-C3A1-0198-F62F7EA53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Existing solutions for still images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210A4A0-DEE4-0C4A-40B6-A5049A3C21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221739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8717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4B19C6-855F-4859-2FE3-D21E0C51B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sz="6600" dirty="0"/>
              <a:t>Problem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5560ADD-8B5E-FAF4-67D2-662A2EE8B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3200" dirty="0"/>
              <a:t>Lack of precision</a:t>
            </a:r>
          </a:p>
          <a:p>
            <a:r>
              <a:rPr lang="en-US" sz="3200" dirty="0"/>
              <a:t>Perspective maps not readily available in many applications.</a:t>
            </a:r>
          </a:p>
        </p:txBody>
      </p:sp>
      <p:pic>
        <p:nvPicPr>
          <p:cNvPr id="5" name="Picture 4" descr="Six pins pointed on several spots on a road map">
            <a:extLst>
              <a:ext uri="{FF2B5EF4-FFF2-40B4-BE49-F238E27FC236}">
                <a16:creationId xmlns:a16="http://schemas.microsoft.com/office/drawing/2014/main" id="{662FA6A0-267F-646C-90CE-C3F48F47C3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17" r="23346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20785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DA8886A6-5426-494B-96D8-D962D2BA0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2">
            <a:extLst>
              <a:ext uri="{FF2B5EF4-FFF2-40B4-BE49-F238E27FC236}">
                <a16:creationId xmlns:a16="http://schemas.microsoft.com/office/drawing/2014/main" id="{AA3ED336-C09E-46E8-9774-B977D15FC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2347"/>
            <a:ext cx="12191999" cy="6105653"/>
          </a:xfrm>
          <a:custGeom>
            <a:avLst/>
            <a:gdLst>
              <a:gd name="connsiteX0" fmla="*/ 7538181 w 12191999"/>
              <a:gd name="connsiteY0" fmla="*/ 484 h 6105653"/>
              <a:gd name="connsiteX1" fmla="*/ 7569993 w 12191999"/>
              <a:gd name="connsiteY1" fmla="*/ 5527 h 6105653"/>
              <a:gd name="connsiteX2" fmla="*/ 7587853 w 12191999"/>
              <a:gd name="connsiteY2" fmla="*/ 84028 h 6105653"/>
              <a:gd name="connsiteX3" fmla="*/ 7559278 w 12191999"/>
              <a:gd name="connsiteY3" fmla="*/ 325347 h 6105653"/>
              <a:gd name="connsiteX4" fmla="*/ 7795021 w 12191999"/>
              <a:gd name="connsiteY4" fmla="*/ 25878 h 6105653"/>
              <a:gd name="connsiteX5" fmla="*/ 7759302 w 12191999"/>
              <a:gd name="connsiteY5" fmla="*/ 249752 h 6105653"/>
              <a:gd name="connsiteX6" fmla="*/ 7852171 w 12191999"/>
              <a:gd name="connsiteY6" fmla="*/ 313717 h 6105653"/>
              <a:gd name="connsiteX7" fmla="*/ 8002190 w 12191999"/>
              <a:gd name="connsiteY7" fmla="*/ 418385 h 6105653"/>
              <a:gd name="connsiteX8" fmla="*/ 8084343 w 12191999"/>
              <a:gd name="connsiteY8" fmla="*/ 491072 h 6105653"/>
              <a:gd name="connsiteX9" fmla="*/ 8348662 w 12191999"/>
              <a:gd name="connsiteY9" fmla="*/ 520146 h 6105653"/>
              <a:gd name="connsiteX10" fmla="*/ 8637984 w 12191999"/>
              <a:gd name="connsiteY10" fmla="*/ 459090 h 6105653"/>
              <a:gd name="connsiteX11" fmla="*/ 8784431 w 12191999"/>
              <a:gd name="connsiteY11" fmla="*/ 290457 h 6105653"/>
              <a:gd name="connsiteX12" fmla="*/ 8948737 w 12191999"/>
              <a:gd name="connsiteY12" fmla="*/ 339884 h 6105653"/>
              <a:gd name="connsiteX13" fmla="*/ 8848725 w 12191999"/>
              <a:gd name="connsiteY13" fmla="*/ 697501 h 6105653"/>
              <a:gd name="connsiteX14" fmla="*/ 9238059 w 12191999"/>
              <a:gd name="connsiteY14" fmla="*/ 165437 h 6105653"/>
              <a:gd name="connsiteX15" fmla="*/ 9255919 w 12191999"/>
              <a:gd name="connsiteY15" fmla="*/ 255567 h 6105653"/>
              <a:gd name="connsiteX16" fmla="*/ 9477374 w 12191999"/>
              <a:gd name="connsiteY16" fmla="*/ 578295 h 6105653"/>
              <a:gd name="connsiteX17" fmla="*/ 9488091 w 12191999"/>
              <a:gd name="connsiteY17" fmla="*/ 595740 h 6105653"/>
              <a:gd name="connsiteX18" fmla="*/ 9627393 w 12191999"/>
              <a:gd name="connsiteY18" fmla="*/ 650981 h 6105653"/>
              <a:gd name="connsiteX19" fmla="*/ 9648824 w 12191999"/>
              <a:gd name="connsiteY19" fmla="*/ 825429 h 6105653"/>
              <a:gd name="connsiteX20" fmla="*/ 9616678 w 12191999"/>
              <a:gd name="connsiteY20" fmla="*/ 970802 h 6105653"/>
              <a:gd name="connsiteX21" fmla="*/ 9655968 w 12191999"/>
              <a:gd name="connsiteY21" fmla="*/ 1127805 h 6105653"/>
              <a:gd name="connsiteX22" fmla="*/ 9638109 w 12191999"/>
              <a:gd name="connsiteY22" fmla="*/ 1267362 h 6105653"/>
              <a:gd name="connsiteX23" fmla="*/ 9663111 w 12191999"/>
              <a:gd name="connsiteY23" fmla="*/ 1386568 h 6105653"/>
              <a:gd name="connsiteX24" fmla="*/ 9780984 w 12191999"/>
              <a:gd name="connsiteY24" fmla="*/ 1270269 h 6105653"/>
              <a:gd name="connsiteX25" fmla="*/ 9780984 w 12191999"/>
              <a:gd name="connsiteY25" fmla="*/ 1107452 h 6105653"/>
              <a:gd name="connsiteX26" fmla="*/ 9855993 w 12191999"/>
              <a:gd name="connsiteY26" fmla="*/ 991154 h 6105653"/>
              <a:gd name="connsiteX27" fmla="*/ 9991724 w 12191999"/>
              <a:gd name="connsiteY27" fmla="*/ 880670 h 6105653"/>
              <a:gd name="connsiteX28" fmla="*/ 10209609 w 12191999"/>
              <a:gd name="connsiteY28" fmla="*/ 491071 h 6105653"/>
              <a:gd name="connsiteX29" fmla="*/ 10291762 w 12191999"/>
              <a:gd name="connsiteY29" fmla="*/ 421292 h 6105653"/>
              <a:gd name="connsiteX30" fmla="*/ 9973865 w 12191999"/>
              <a:gd name="connsiteY30" fmla="*/ 1531941 h 6105653"/>
              <a:gd name="connsiteX31" fmla="*/ 10106024 w 12191999"/>
              <a:gd name="connsiteY31" fmla="*/ 1188861 h 6105653"/>
              <a:gd name="connsiteX32" fmla="*/ 10081022 w 12191999"/>
              <a:gd name="connsiteY32" fmla="*/ 1421458 h 6105653"/>
              <a:gd name="connsiteX33" fmla="*/ 10170318 w 12191999"/>
              <a:gd name="connsiteY33" fmla="*/ 1549385 h 6105653"/>
              <a:gd name="connsiteX34" fmla="*/ 10198893 w 12191999"/>
              <a:gd name="connsiteY34" fmla="*/ 1549385 h 6105653"/>
              <a:gd name="connsiteX35" fmla="*/ 10281046 w 12191999"/>
              <a:gd name="connsiteY35" fmla="*/ 1453439 h 6105653"/>
              <a:gd name="connsiteX36" fmla="*/ 10334625 w 12191999"/>
              <a:gd name="connsiteY36" fmla="*/ 1398198 h 6105653"/>
              <a:gd name="connsiteX37" fmla="*/ 10527506 w 12191999"/>
              <a:gd name="connsiteY37" fmla="*/ 1247010 h 6105653"/>
              <a:gd name="connsiteX38" fmla="*/ 10548937 w 12191999"/>
              <a:gd name="connsiteY38" fmla="*/ 1354586 h 6105653"/>
              <a:gd name="connsiteX39" fmla="*/ 10588228 w 12191999"/>
              <a:gd name="connsiteY39" fmla="*/ 1395290 h 6105653"/>
              <a:gd name="connsiteX40" fmla="*/ 10645378 w 12191999"/>
              <a:gd name="connsiteY40" fmla="*/ 1366216 h 6105653"/>
              <a:gd name="connsiteX41" fmla="*/ 10820400 w 12191999"/>
              <a:gd name="connsiteY41" fmla="*/ 1031858 h 6105653"/>
              <a:gd name="connsiteX42" fmla="*/ 10956131 w 12191999"/>
              <a:gd name="connsiteY42" fmla="*/ 1005691 h 6105653"/>
              <a:gd name="connsiteX43" fmla="*/ 10977562 w 12191999"/>
              <a:gd name="connsiteY43" fmla="*/ 1069655 h 6105653"/>
              <a:gd name="connsiteX44" fmla="*/ 10966847 w 12191999"/>
              <a:gd name="connsiteY44" fmla="*/ 1142341 h 6105653"/>
              <a:gd name="connsiteX45" fmla="*/ 11074003 w 12191999"/>
              <a:gd name="connsiteY45" fmla="*/ 1084192 h 6105653"/>
              <a:gd name="connsiteX46" fmla="*/ 11181159 w 12191999"/>
              <a:gd name="connsiteY46" fmla="*/ 848688 h 6105653"/>
              <a:gd name="connsiteX47" fmla="*/ 11238309 w 12191999"/>
              <a:gd name="connsiteY47" fmla="*/ 805077 h 6105653"/>
              <a:gd name="connsiteX48" fmla="*/ 11266884 w 12191999"/>
              <a:gd name="connsiteY48" fmla="*/ 863226 h 6105653"/>
              <a:gd name="connsiteX49" fmla="*/ 11277600 w 12191999"/>
              <a:gd name="connsiteY49" fmla="*/ 906838 h 6105653"/>
              <a:gd name="connsiteX50" fmla="*/ 11724084 w 12191999"/>
              <a:gd name="connsiteY50" fmla="*/ 5527 h 6105653"/>
              <a:gd name="connsiteX51" fmla="*/ 11727656 w 12191999"/>
              <a:gd name="connsiteY51" fmla="*/ 209048 h 6105653"/>
              <a:gd name="connsiteX52" fmla="*/ 11656218 w 12191999"/>
              <a:gd name="connsiteY52" fmla="*/ 409663 h 6105653"/>
              <a:gd name="connsiteX53" fmla="*/ 11666934 w 12191999"/>
              <a:gd name="connsiteY53" fmla="*/ 621907 h 6105653"/>
              <a:gd name="connsiteX54" fmla="*/ 11631215 w 12191999"/>
              <a:gd name="connsiteY54" fmla="*/ 822521 h 6105653"/>
              <a:gd name="connsiteX55" fmla="*/ 11631215 w 12191999"/>
              <a:gd name="connsiteY55" fmla="*/ 996969 h 6105653"/>
              <a:gd name="connsiteX56" fmla="*/ 11684793 w 12191999"/>
              <a:gd name="connsiteY56" fmla="*/ 834151 h 6105653"/>
              <a:gd name="connsiteX57" fmla="*/ 11774090 w 12191999"/>
              <a:gd name="connsiteY57" fmla="*/ 773095 h 6105653"/>
              <a:gd name="connsiteX58" fmla="*/ 11856243 w 12191999"/>
              <a:gd name="connsiteY58" fmla="*/ 793447 h 6105653"/>
              <a:gd name="connsiteX59" fmla="*/ 11831240 w 12191999"/>
              <a:gd name="connsiteY59" fmla="*/ 860319 h 6105653"/>
              <a:gd name="connsiteX60" fmla="*/ 11738371 w 12191999"/>
              <a:gd name="connsiteY60" fmla="*/ 938820 h 6105653"/>
              <a:gd name="connsiteX61" fmla="*/ 11795521 w 12191999"/>
              <a:gd name="connsiteY61" fmla="*/ 956264 h 6105653"/>
              <a:gd name="connsiteX62" fmla="*/ 11838384 w 12191999"/>
              <a:gd name="connsiteY62" fmla="*/ 1002784 h 6105653"/>
              <a:gd name="connsiteX63" fmla="*/ 11816952 w 12191999"/>
              <a:gd name="connsiteY63" fmla="*/ 1270269 h 6105653"/>
              <a:gd name="connsiteX64" fmla="*/ 11999118 w 12191999"/>
              <a:gd name="connsiteY64" fmla="*/ 1092915 h 6105653"/>
              <a:gd name="connsiteX65" fmla="*/ 12027693 w 12191999"/>
              <a:gd name="connsiteY65" fmla="*/ 979524 h 6105653"/>
              <a:gd name="connsiteX66" fmla="*/ 12102703 w 12191999"/>
              <a:gd name="connsiteY66" fmla="*/ 953357 h 6105653"/>
              <a:gd name="connsiteX67" fmla="*/ 12120562 w 12191999"/>
              <a:gd name="connsiteY67" fmla="*/ 1005691 h 6105653"/>
              <a:gd name="connsiteX68" fmla="*/ 12056268 w 12191999"/>
              <a:gd name="connsiteY68" fmla="*/ 1267362 h 6105653"/>
              <a:gd name="connsiteX69" fmla="*/ 12081272 w 12191999"/>
              <a:gd name="connsiteY69" fmla="*/ 1310974 h 6105653"/>
              <a:gd name="connsiteX70" fmla="*/ 12191999 w 12191999"/>
              <a:gd name="connsiteY70" fmla="*/ 1008598 h 6105653"/>
              <a:gd name="connsiteX71" fmla="*/ 12191999 w 12191999"/>
              <a:gd name="connsiteY71" fmla="*/ 6105653 h 6105653"/>
              <a:gd name="connsiteX72" fmla="*/ 0 w 12191999"/>
              <a:gd name="connsiteY72" fmla="*/ 6105653 h 6105653"/>
              <a:gd name="connsiteX73" fmla="*/ 0 w 12191999"/>
              <a:gd name="connsiteY73" fmla="*/ 927116 h 6105653"/>
              <a:gd name="connsiteX74" fmla="*/ 61930 w 12191999"/>
              <a:gd name="connsiteY74" fmla="*/ 902578 h 6105653"/>
              <a:gd name="connsiteX75" fmla="*/ 155971 w 12191999"/>
              <a:gd name="connsiteY75" fmla="*/ 883588 h 6105653"/>
              <a:gd name="connsiteX76" fmla="*/ 277414 w 12191999"/>
              <a:gd name="connsiteY76" fmla="*/ 802179 h 6105653"/>
              <a:gd name="connsiteX77" fmla="*/ 638174 w 12191999"/>
              <a:gd name="connsiteY77" fmla="*/ 430025 h 6105653"/>
              <a:gd name="connsiteX78" fmla="*/ 477440 w 12191999"/>
              <a:gd name="connsiteY78" fmla="*/ 784735 h 6105653"/>
              <a:gd name="connsiteX79" fmla="*/ 827483 w 12191999"/>
              <a:gd name="connsiteY79" fmla="*/ 418395 h 6105653"/>
              <a:gd name="connsiteX80" fmla="*/ 956071 w 12191999"/>
              <a:gd name="connsiteY80" fmla="*/ 241040 h 6105653"/>
              <a:gd name="connsiteX81" fmla="*/ 999268 w 12191999"/>
              <a:gd name="connsiteY81" fmla="*/ 192386 h 6105653"/>
              <a:gd name="connsiteX82" fmla="*/ 1031080 w 12191999"/>
              <a:gd name="connsiteY82" fmla="*/ 197429 h 6105653"/>
              <a:gd name="connsiteX83" fmla="*/ 1048940 w 12191999"/>
              <a:gd name="connsiteY83" fmla="*/ 275930 h 6105653"/>
              <a:gd name="connsiteX84" fmla="*/ 1020365 w 12191999"/>
              <a:gd name="connsiteY84" fmla="*/ 517249 h 6105653"/>
              <a:gd name="connsiteX85" fmla="*/ 1256108 w 12191999"/>
              <a:gd name="connsiteY85" fmla="*/ 217780 h 6105653"/>
              <a:gd name="connsiteX86" fmla="*/ 1220389 w 12191999"/>
              <a:gd name="connsiteY86" fmla="*/ 441654 h 6105653"/>
              <a:gd name="connsiteX87" fmla="*/ 1313258 w 12191999"/>
              <a:gd name="connsiteY87" fmla="*/ 505619 h 6105653"/>
              <a:gd name="connsiteX88" fmla="*/ 1463277 w 12191999"/>
              <a:gd name="connsiteY88" fmla="*/ 610287 h 6105653"/>
              <a:gd name="connsiteX89" fmla="*/ 1545430 w 12191999"/>
              <a:gd name="connsiteY89" fmla="*/ 682974 h 6105653"/>
              <a:gd name="connsiteX90" fmla="*/ 1809749 w 12191999"/>
              <a:gd name="connsiteY90" fmla="*/ 712048 h 6105653"/>
              <a:gd name="connsiteX91" fmla="*/ 2099071 w 12191999"/>
              <a:gd name="connsiteY91" fmla="*/ 650992 h 6105653"/>
              <a:gd name="connsiteX92" fmla="*/ 2245518 w 12191999"/>
              <a:gd name="connsiteY92" fmla="*/ 482359 h 6105653"/>
              <a:gd name="connsiteX93" fmla="*/ 2409824 w 12191999"/>
              <a:gd name="connsiteY93" fmla="*/ 531786 h 6105653"/>
              <a:gd name="connsiteX94" fmla="*/ 2309812 w 12191999"/>
              <a:gd name="connsiteY94" fmla="*/ 889403 h 6105653"/>
              <a:gd name="connsiteX95" fmla="*/ 2699146 w 12191999"/>
              <a:gd name="connsiteY95" fmla="*/ 357339 h 6105653"/>
              <a:gd name="connsiteX96" fmla="*/ 2717006 w 12191999"/>
              <a:gd name="connsiteY96" fmla="*/ 447469 h 6105653"/>
              <a:gd name="connsiteX97" fmla="*/ 2938461 w 12191999"/>
              <a:gd name="connsiteY97" fmla="*/ 770197 h 6105653"/>
              <a:gd name="connsiteX98" fmla="*/ 2949178 w 12191999"/>
              <a:gd name="connsiteY98" fmla="*/ 787642 h 6105653"/>
              <a:gd name="connsiteX99" fmla="*/ 3088480 w 12191999"/>
              <a:gd name="connsiteY99" fmla="*/ 842883 h 6105653"/>
              <a:gd name="connsiteX100" fmla="*/ 3109911 w 12191999"/>
              <a:gd name="connsiteY100" fmla="*/ 1017331 h 6105653"/>
              <a:gd name="connsiteX101" fmla="*/ 3077765 w 12191999"/>
              <a:gd name="connsiteY101" fmla="*/ 1162704 h 6105653"/>
              <a:gd name="connsiteX102" fmla="*/ 3117055 w 12191999"/>
              <a:gd name="connsiteY102" fmla="*/ 1319707 h 6105653"/>
              <a:gd name="connsiteX103" fmla="*/ 3099196 w 12191999"/>
              <a:gd name="connsiteY103" fmla="*/ 1459264 h 6105653"/>
              <a:gd name="connsiteX104" fmla="*/ 3124198 w 12191999"/>
              <a:gd name="connsiteY104" fmla="*/ 1578470 h 6105653"/>
              <a:gd name="connsiteX105" fmla="*/ 3242071 w 12191999"/>
              <a:gd name="connsiteY105" fmla="*/ 1462171 h 6105653"/>
              <a:gd name="connsiteX106" fmla="*/ 3242071 w 12191999"/>
              <a:gd name="connsiteY106" fmla="*/ 1299354 h 6105653"/>
              <a:gd name="connsiteX107" fmla="*/ 3317080 w 12191999"/>
              <a:gd name="connsiteY107" fmla="*/ 1183056 h 6105653"/>
              <a:gd name="connsiteX108" fmla="*/ 3452811 w 12191999"/>
              <a:gd name="connsiteY108" fmla="*/ 1072572 h 6105653"/>
              <a:gd name="connsiteX109" fmla="*/ 3670696 w 12191999"/>
              <a:gd name="connsiteY109" fmla="*/ 682973 h 6105653"/>
              <a:gd name="connsiteX110" fmla="*/ 3752849 w 12191999"/>
              <a:gd name="connsiteY110" fmla="*/ 613194 h 6105653"/>
              <a:gd name="connsiteX111" fmla="*/ 3434952 w 12191999"/>
              <a:gd name="connsiteY111" fmla="*/ 1723843 h 6105653"/>
              <a:gd name="connsiteX112" fmla="*/ 3567111 w 12191999"/>
              <a:gd name="connsiteY112" fmla="*/ 1380763 h 6105653"/>
              <a:gd name="connsiteX113" fmla="*/ 3542109 w 12191999"/>
              <a:gd name="connsiteY113" fmla="*/ 1613360 h 6105653"/>
              <a:gd name="connsiteX114" fmla="*/ 3631405 w 12191999"/>
              <a:gd name="connsiteY114" fmla="*/ 1741287 h 6105653"/>
              <a:gd name="connsiteX115" fmla="*/ 3659980 w 12191999"/>
              <a:gd name="connsiteY115" fmla="*/ 1741287 h 6105653"/>
              <a:gd name="connsiteX116" fmla="*/ 3742133 w 12191999"/>
              <a:gd name="connsiteY116" fmla="*/ 1645341 h 6105653"/>
              <a:gd name="connsiteX117" fmla="*/ 3795712 w 12191999"/>
              <a:gd name="connsiteY117" fmla="*/ 1590100 h 6105653"/>
              <a:gd name="connsiteX118" fmla="*/ 3988593 w 12191999"/>
              <a:gd name="connsiteY118" fmla="*/ 1438912 h 6105653"/>
              <a:gd name="connsiteX119" fmla="*/ 4010024 w 12191999"/>
              <a:gd name="connsiteY119" fmla="*/ 1546488 h 6105653"/>
              <a:gd name="connsiteX120" fmla="*/ 4049315 w 12191999"/>
              <a:gd name="connsiteY120" fmla="*/ 1587192 h 6105653"/>
              <a:gd name="connsiteX121" fmla="*/ 4106465 w 12191999"/>
              <a:gd name="connsiteY121" fmla="*/ 1558118 h 6105653"/>
              <a:gd name="connsiteX122" fmla="*/ 4281487 w 12191999"/>
              <a:gd name="connsiteY122" fmla="*/ 1223760 h 6105653"/>
              <a:gd name="connsiteX123" fmla="*/ 4417219 w 12191999"/>
              <a:gd name="connsiteY123" fmla="*/ 1197593 h 6105653"/>
              <a:gd name="connsiteX124" fmla="*/ 4438649 w 12191999"/>
              <a:gd name="connsiteY124" fmla="*/ 1261557 h 6105653"/>
              <a:gd name="connsiteX125" fmla="*/ 4427935 w 12191999"/>
              <a:gd name="connsiteY125" fmla="*/ 1334243 h 6105653"/>
              <a:gd name="connsiteX126" fmla="*/ 4535090 w 12191999"/>
              <a:gd name="connsiteY126" fmla="*/ 1276094 h 6105653"/>
              <a:gd name="connsiteX127" fmla="*/ 4642246 w 12191999"/>
              <a:gd name="connsiteY127" fmla="*/ 1040590 h 6105653"/>
              <a:gd name="connsiteX128" fmla="*/ 4699396 w 12191999"/>
              <a:gd name="connsiteY128" fmla="*/ 996979 h 6105653"/>
              <a:gd name="connsiteX129" fmla="*/ 4727971 w 12191999"/>
              <a:gd name="connsiteY129" fmla="*/ 1055128 h 6105653"/>
              <a:gd name="connsiteX130" fmla="*/ 4738688 w 12191999"/>
              <a:gd name="connsiteY130" fmla="*/ 1098740 h 6105653"/>
              <a:gd name="connsiteX131" fmla="*/ 5185172 w 12191999"/>
              <a:gd name="connsiteY131" fmla="*/ 197429 h 6105653"/>
              <a:gd name="connsiteX132" fmla="*/ 5188744 w 12191999"/>
              <a:gd name="connsiteY132" fmla="*/ 400950 h 6105653"/>
              <a:gd name="connsiteX133" fmla="*/ 5117306 w 12191999"/>
              <a:gd name="connsiteY133" fmla="*/ 601565 h 6105653"/>
              <a:gd name="connsiteX134" fmla="*/ 5128021 w 12191999"/>
              <a:gd name="connsiteY134" fmla="*/ 813809 h 6105653"/>
              <a:gd name="connsiteX135" fmla="*/ 5092302 w 12191999"/>
              <a:gd name="connsiteY135" fmla="*/ 1014423 h 6105653"/>
              <a:gd name="connsiteX136" fmla="*/ 5092302 w 12191999"/>
              <a:gd name="connsiteY136" fmla="*/ 1188871 h 6105653"/>
              <a:gd name="connsiteX137" fmla="*/ 5145880 w 12191999"/>
              <a:gd name="connsiteY137" fmla="*/ 1026053 h 6105653"/>
              <a:gd name="connsiteX138" fmla="*/ 5235177 w 12191999"/>
              <a:gd name="connsiteY138" fmla="*/ 964997 h 6105653"/>
              <a:gd name="connsiteX139" fmla="*/ 5317331 w 12191999"/>
              <a:gd name="connsiteY139" fmla="*/ 985349 h 6105653"/>
              <a:gd name="connsiteX140" fmla="*/ 5292327 w 12191999"/>
              <a:gd name="connsiteY140" fmla="*/ 1052221 h 6105653"/>
              <a:gd name="connsiteX141" fmla="*/ 5199458 w 12191999"/>
              <a:gd name="connsiteY141" fmla="*/ 1130722 h 6105653"/>
              <a:gd name="connsiteX142" fmla="*/ 5256608 w 12191999"/>
              <a:gd name="connsiteY142" fmla="*/ 1148166 h 6105653"/>
              <a:gd name="connsiteX143" fmla="*/ 5299471 w 12191999"/>
              <a:gd name="connsiteY143" fmla="*/ 1194686 h 6105653"/>
              <a:gd name="connsiteX144" fmla="*/ 5278039 w 12191999"/>
              <a:gd name="connsiteY144" fmla="*/ 1462171 h 6105653"/>
              <a:gd name="connsiteX145" fmla="*/ 5460205 w 12191999"/>
              <a:gd name="connsiteY145" fmla="*/ 1284817 h 6105653"/>
              <a:gd name="connsiteX146" fmla="*/ 5488780 w 12191999"/>
              <a:gd name="connsiteY146" fmla="*/ 1171426 h 6105653"/>
              <a:gd name="connsiteX147" fmla="*/ 5539513 w 12191999"/>
              <a:gd name="connsiteY147" fmla="*/ 1140353 h 6105653"/>
              <a:gd name="connsiteX148" fmla="*/ 5552720 w 12191999"/>
              <a:gd name="connsiteY148" fmla="*/ 1143022 h 6105653"/>
              <a:gd name="connsiteX149" fmla="*/ 5574208 w 12191999"/>
              <a:gd name="connsiteY149" fmla="*/ 1115811 h 6105653"/>
              <a:gd name="connsiteX150" fmla="*/ 5734050 w 12191999"/>
              <a:gd name="connsiteY150" fmla="*/ 1075470 h 6105653"/>
              <a:gd name="connsiteX151" fmla="*/ 5798343 w 12191999"/>
              <a:gd name="connsiteY151" fmla="*/ 1020228 h 6105653"/>
              <a:gd name="connsiteX152" fmla="*/ 5884068 w 12191999"/>
              <a:gd name="connsiteY152" fmla="*/ 883578 h 6105653"/>
              <a:gd name="connsiteX153" fmla="*/ 6066234 w 12191999"/>
              <a:gd name="connsiteY153" fmla="*/ 645166 h 6105653"/>
              <a:gd name="connsiteX154" fmla="*/ 6109096 w 12191999"/>
              <a:gd name="connsiteY154" fmla="*/ 732391 h 6105653"/>
              <a:gd name="connsiteX155" fmla="*/ 5998368 w 12191999"/>
              <a:gd name="connsiteY155" fmla="*/ 985338 h 6105653"/>
              <a:gd name="connsiteX156" fmla="*/ 5969793 w 12191999"/>
              <a:gd name="connsiteY156" fmla="*/ 1168509 h 6105653"/>
              <a:gd name="connsiteX157" fmla="*/ 6162674 w 12191999"/>
              <a:gd name="connsiteY157" fmla="*/ 909745 h 6105653"/>
              <a:gd name="connsiteX158" fmla="*/ 6412705 w 12191999"/>
              <a:gd name="connsiteY158" fmla="*/ 659704 h 6105653"/>
              <a:gd name="connsiteX159" fmla="*/ 6366271 w 12191999"/>
              <a:gd name="connsiteY159" fmla="*/ 851596 h 6105653"/>
              <a:gd name="connsiteX160" fmla="*/ 6398418 w 12191999"/>
              <a:gd name="connsiteY160" fmla="*/ 860319 h 6105653"/>
              <a:gd name="connsiteX161" fmla="*/ 6694884 w 12191999"/>
              <a:gd name="connsiteY161" fmla="*/ 691686 h 6105653"/>
              <a:gd name="connsiteX162" fmla="*/ 6816327 w 12191999"/>
              <a:gd name="connsiteY162" fmla="*/ 610277 h 6105653"/>
              <a:gd name="connsiteX163" fmla="*/ 7177087 w 12191999"/>
              <a:gd name="connsiteY163" fmla="*/ 238123 h 6105653"/>
              <a:gd name="connsiteX164" fmla="*/ 7016353 w 12191999"/>
              <a:gd name="connsiteY164" fmla="*/ 592833 h 6105653"/>
              <a:gd name="connsiteX165" fmla="*/ 7366396 w 12191999"/>
              <a:gd name="connsiteY165" fmla="*/ 226493 h 6105653"/>
              <a:gd name="connsiteX166" fmla="*/ 7494984 w 12191999"/>
              <a:gd name="connsiteY166" fmla="*/ 49138 h 6105653"/>
              <a:gd name="connsiteX167" fmla="*/ 7538181 w 12191999"/>
              <a:gd name="connsiteY167" fmla="*/ 484 h 6105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</a:cxnLst>
            <a:rect l="l" t="t" r="r" b="b"/>
            <a:pathLst>
              <a:path w="12191999" h="6105653">
                <a:moveTo>
                  <a:pt x="7538181" y="484"/>
                </a:moveTo>
                <a:cubicBezTo>
                  <a:pt x="7546999" y="-833"/>
                  <a:pt x="7557492" y="439"/>
                  <a:pt x="7569993" y="5527"/>
                </a:cubicBezTo>
                <a:cubicBezTo>
                  <a:pt x="7612855" y="22971"/>
                  <a:pt x="7598567" y="54953"/>
                  <a:pt x="7587853" y="84028"/>
                </a:cubicBezTo>
                <a:cubicBezTo>
                  <a:pt x="7559278" y="153806"/>
                  <a:pt x="7559278" y="229401"/>
                  <a:pt x="7559278" y="325347"/>
                </a:cubicBezTo>
                <a:cubicBezTo>
                  <a:pt x="7695009" y="243938"/>
                  <a:pt x="7652146" y="95658"/>
                  <a:pt x="7795021" y="25878"/>
                </a:cubicBezTo>
                <a:cubicBezTo>
                  <a:pt x="7820024" y="113102"/>
                  <a:pt x="7770018" y="179974"/>
                  <a:pt x="7759302" y="249752"/>
                </a:cubicBezTo>
                <a:cubicBezTo>
                  <a:pt x="7748587" y="313717"/>
                  <a:pt x="7773590" y="328254"/>
                  <a:pt x="7852171" y="313717"/>
                </a:cubicBezTo>
                <a:cubicBezTo>
                  <a:pt x="7973615" y="290457"/>
                  <a:pt x="8034337" y="325347"/>
                  <a:pt x="8002190" y="418385"/>
                </a:cubicBezTo>
                <a:cubicBezTo>
                  <a:pt x="7970043" y="505609"/>
                  <a:pt x="8016478" y="514331"/>
                  <a:pt x="8084343" y="491072"/>
                </a:cubicBezTo>
                <a:cubicBezTo>
                  <a:pt x="8184355" y="456182"/>
                  <a:pt x="8262937" y="493979"/>
                  <a:pt x="8348662" y="520146"/>
                </a:cubicBezTo>
                <a:cubicBezTo>
                  <a:pt x="8477249" y="560851"/>
                  <a:pt x="8541543" y="543406"/>
                  <a:pt x="8637984" y="459090"/>
                </a:cubicBezTo>
                <a:cubicBezTo>
                  <a:pt x="8691561" y="409663"/>
                  <a:pt x="8737996" y="360236"/>
                  <a:pt x="8784431" y="290457"/>
                </a:cubicBezTo>
                <a:cubicBezTo>
                  <a:pt x="8809434" y="450367"/>
                  <a:pt x="8895158" y="284642"/>
                  <a:pt x="8948737" y="339884"/>
                </a:cubicBezTo>
                <a:cubicBezTo>
                  <a:pt x="8970168" y="453274"/>
                  <a:pt x="8798717" y="543406"/>
                  <a:pt x="8848725" y="697501"/>
                </a:cubicBezTo>
                <a:cubicBezTo>
                  <a:pt x="8995171" y="511424"/>
                  <a:pt x="9041606" y="302087"/>
                  <a:pt x="9238059" y="165437"/>
                </a:cubicBezTo>
                <a:cubicBezTo>
                  <a:pt x="9280921" y="197419"/>
                  <a:pt x="9238059" y="229401"/>
                  <a:pt x="9255919" y="255567"/>
                </a:cubicBezTo>
                <a:cubicBezTo>
                  <a:pt x="9266634" y="255567"/>
                  <a:pt x="9198767" y="560851"/>
                  <a:pt x="9477374" y="578295"/>
                </a:cubicBezTo>
                <a:cubicBezTo>
                  <a:pt x="9477374" y="584110"/>
                  <a:pt x="9477374" y="589925"/>
                  <a:pt x="9488091" y="595740"/>
                </a:cubicBezTo>
                <a:cubicBezTo>
                  <a:pt x="9527380" y="627722"/>
                  <a:pt x="9620249" y="598648"/>
                  <a:pt x="9627393" y="650981"/>
                </a:cubicBezTo>
                <a:cubicBezTo>
                  <a:pt x="9634537" y="709131"/>
                  <a:pt x="9666684" y="764373"/>
                  <a:pt x="9648824" y="825429"/>
                </a:cubicBezTo>
                <a:cubicBezTo>
                  <a:pt x="9634537" y="871948"/>
                  <a:pt x="9616678" y="921374"/>
                  <a:pt x="9616678" y="970802"/>
                </a:cubicBezTo>
                <a:cubicBezTo>
                  <a:pt x="9616678" y="1023136"/>
                  <a:pt x="9495233" y="1095822"/>
                  <a:pt x="9655968" y="1127805"/>
                </a:cubicBezTo>
                <a:cubicBezTo>
                  <a:pt x="9663111" y="1127805"/>
                  <a:pt x="9645252" y="1217935"/>
                  <a:pt x="9638109" y="1267362"/>
                </a:cubicBezTo>
                <a:cubicBezTo>
                  <a:pt x="9630965" y="1308066"/>
                  <a:pt x="9598818" y="1357494"/>
                  <a:pt x="9663111" y="1386568"/>
                </a:cubicBezTo>
                <a:cubicBezTo>
                  <a:pt x="9702403" y="1401105"/>
                  <a:pt x="9773840" y="1331326"/>
                  <a:pt x="9780984" y="1270269"/>
                </a:cubicBezTo>
                <a:cubicBezTo>
                  <a:pt x="9788127" y="1215028"/>
                  <a:pt x="9795271" y="1159787"/>
                  <a:pt x="9780984" y="1107452"/>
                </a:cubicBezTo>
                <a:cubicBezTo>
                  <a:pt x="9763125" y="1043488"/>
                  <a:pt x="9791699" y="1008598"/>
                  <a:pt x="9855993" y="991154"/>
                </a:cubicBezTo>
                <a:cubicBezTo>
                  <a:pt x="9923858" y="970802"/>
                  <a:pt x="9959577" y="933005"/>
                  <a:pt x="9991724" y="880670"/>
                </a:cubicBezTo>
                <a:cubicBezTo>
                  <a:pt x="10070305" y="752742"/>
                  <a:pt x="10163174" y="630630"/>
                  <a:pt x="10209609" y="491071"/>
                </a:cubicBezTo>
                <a:cubicBezTo>
                  <a:pt x="10216753" y="464905"/>
                  <a:pt x="10231040" y="432923"/>
                  <a:pt x="10291762" y="421292"/>
                </a:cubicBezTo>
                <a:cubicBezTo>
                  <a:pt x="10198893" y="799262"/>
                  <a:pt x="9959577" y="1142341"/>
                  <a:pt x="9973865" y="1531941"/>
                </a:cubicBezTo>
                <a:cubicBezTo>
                  <a:pt x="10048874" y="1427272"/>
                  <a:pt x="10052446" y="1302252"/>
                  <a:pt x="10106024" y="1188861"/>
                </a:cubicBezTo>
                <a:cubicBezTo>
                  <a:pt x="10145315" y="1270269"/>
                  <a:pt x="10102453" y="1345863"/>
                  <a:pt x="10081022" y="1421458"/>
                </a:cubicBezTo>
                <a:cubicBezTo>
                  <a:pt x="10063162" y="1485421"/>
                  <a:pt x="10059590" y="1543570"/>
                  <a:pt x="10170318" y="1549385"/>
                </a:cubicBezTo>
                <a:cubicBezTo>
                  <a:pt x="10181034" y="1549385"/>
                  <a:pt x="10188178" y="1549385"/>
                  <a:pt x="10198893" y="1549385"/>
                </a:cubicBezTo>
                <a:cubicBezTo>
                  <a:pt x="10245327" y="1526126"/>
                  <a:pt x="10266759" y="1494144"/>
                  <a:pt x="10281046" y="1453439"/>
                </a:cubicBezTo>
                <a:cubicBezTo>
                  <a:pt x="10288190" y="1430180"/>
                  <a:pt x="10302477" y="1398198"/>
                  <a:pt x="10334625" y="1398198"/>
                </a:cubicBezTo>
                <a:cubicBezTo>
                  <a:pt x="10456068" y="1401105"/>
                  <a:pt x="10491787" y="1322604"/>
                  <a:pt x="10527506" y="1247010"/>
                </a:cubicBezTo>
                <a:cubicBezTo>
                  <a:pt x="10588228" y="1287714"/>
                  <a:pt x="10545365" y="1322604"/>
                  <a:pt x="10548937" y="1354586"/>
                </a:cubicBezTo>
                <a:cubicBezTo>
                  <a:pt x="10552509" y="1374938"/>
                  <a:pt x="10556080" y="1395290"/>
                  <a:pt x="10588228" y="1395290"/>
                </a:cubicBezTo>
                <a:cubicBezTo>
                  <a:pt x="10613230" y="1395290"/>
                  <a:pt x="10645378" y="1386568"/>
                  <a:pt x="10645378" y="1366216"/>
                </a:cubicBezTo>
                <a:cubicBezTo>
                  <a:pt x="10648949" y="1238288"/>
                  <a:pt x="10820400" y="1165601"/>
                  <a:pt x="10820400" y="1031858"/>
                </a:cubicBezTo>
                <a:cubicBezTo>
                  <a:pt x="10820400" y="950449"/>
                  <a:pt x="10916840" y="1072563"/>
                  <a:pt x="10956131" y="1005691"/>
                </a:cubicBezTo>
                <a:cubicBezTo>
                  <a:pt x="10966847" y="991154"/>
                  <a:pt x="10981133" y="1046395"/>
                  <a:pt x="10977562" y="1069655"/>
                </a:cubicBezTo>
                <a:cubicBezTo>
                  <a:pt x="10973991" y="1092915"/>
                  <a:pt x="10948987" y="1113267"/>
                  <a:pt x="10966847" y="1142341"/>
                </a:cubicBezTo>
                <a:cubicBezTo>
                  <a:pt x="11031140" y="1156879"/>
                  <a:pt x="11056143" y="1119081"/>
                  <a:pt x="11074003" y="1084192"/>
                </a:cubicBezTo>
                <a:cubicBezTo>
                  <a:pt x="11116865" y="1008598"/>
                  <a:pt x="11166871" y="933005"/>
                  <a:pt x="11181159" y="848688"/>
                </a:cubicBezTo>
                <a:cubicBezTo>
                  <a:pt x="11184730" y="819614"/>
                  <a:pt x="11202590" y="802169"/>
                  <a:pt x="11238309" y="805077"/>
                </a:cubicBezTo>
                <a:cubicBezTo>
                  <a:pt x="11284744" y="810891"/>
                  <a:pt x="11270456" y="839966"/>
                  <a:pt x="11266884" y="863226"/>
                </a:cubicBezTo>
                <a:cubicBezTo>
                  <a:pt x="11263312" y="877763"/>
                  <a:pt x="11252596" y="892300"/>
                  <a:pt x="11277600" y="906838"/>
                </a:cubicBezTo>
                <a:cubicBezTo>
                  <a:pt x="11531203" y="566666"/>
                  <a:pt x="11516915" y="386403"/>
                  <a:pt x="11724084" y="5527"/>
                </a:cubicBezTo>
                <a:cubicBezTo>
                  <a:pt x="11763375" y="89842"/>
                  <a:pt x="11734800" y="150899"/>
                  <a:pt x="11727656" y="209048"/>
                </a:cubicBezTo>
                <a:cubicBezTo>
                  <a:pt x="11709796" y="354421"/>
                  <a:pt x="11677649" y="264290"/>
                  <a:pt x="11656218" y="409663"/>
                </a:cubicBezTo>
                <a:cubicBezTo>
                  <a:pt x="11645503" y="479442"/>
                  <a:pt x="11609784" y="543406"/>
                  <a:pt x="11666934" y="621907"/>
                </a:cubicBezTo>
                <a:cubicBezTo>
                  <a:pt x="11706225" y="674241"/>
                  <a:pt x="11663362" y="758557"/>
                  <a:pt x="11631215" y="822521"/>
                </a:cubicBezTo>
                <a:cubicBezTo>
                  <a:pt x="11602640" y="874856"/>
                  <a:pt x="11595497" y="927190"/>
                  <a:pt x="11631215" y="996969"/>
                </a:cubicBezTo>
                <a:cubicBezTo>
                  <a:pt x="11652646" y="933005"/>
                  <a:pt x="11670505" y="883578"/>
                  <a:pt x="11684793" y="834151"/>
                </a:cubicBezTo>
                <a:cubicBezTo>
                  <a:pt x="11695509" y="793447"/>
                  <a:pt x="11720512" y="770187"/>
                  <a:pt x="11774090" y="773095"/>
                </a:cubicBezTo>
                <a:cubicBezTo>
                  <a:pt x="11802665" y="773095"/>
                  <a:pt x="11841956" y="764373"/>
                  <a:pt x="11856243" y="793447"/>
                </a:cubicBezTo>
                <a:cubicBezTo>
                  <a:pt x="11870531" y="816706"/>
                  <a:pt x="11856243" y="848688"/>
                  <a:pt x="11831240" y="860319"/>
                </a:cubicBezTo>
                <a:cubicBezTo>
                  <a:pt x="11784806" y="874856"/>
                  <a:pt x="11741944" y="889393"/>
                  <a:pt x="11738371" y="938820"/>
                </a:cubicBezTo>
                <a:cubicBezTo>
                  <a:pt x="11731228" y="1005691"/>
                  <a:pt x="11759802" y="967894"/>
                  <a:pt x="11795521" y="956264"/>
                </a:cubicBezTo>
                <a:cubicBezTo>
                  <a:pt x="11834812" y="944634"/>
                  <a:pt x="11845527" y="979524"/>
                  <a:pt x="11838384" y="1002784"/>
                </a:cubicBezTo>
                <a:cubicBezTo>
                  <a:pt x="11806237" y="1090007"/>
                  <a:pt x="11863387" y="1180138"/>
                  <a:pt x="11816952" y="1270269"/>
                </a:cubicBezTo>
                <a:cubicBezTo>
                  <a:pt x="11931252" y="1247010"/>
                  <a:pt x="11981259" y="1197583"/>
                  <a:pt x="11999118" y="1092915"/>
                </a:cubicBezTo>
                <a:cubicBezTo>
                  <a:pt x="12002690" y="1055118"/>
                  <a:pt x="11995547" y="1014413"/>
                  <a:pt x="12027693" y="979524"/>
                </a:cubicBezTo>
                <a:cubicBezTo>
                  <a:pt x="12045553" y="959172"/>
                  <a:pt x="12066984" y="938820"/>
                  <a:pt x="12102703" y="953357"/>
                </a:cubicBezTo>
                <a:cubicBezTo>
                  <a:pt x="12127705" y="962080"/>
                  <a:pt x="12127705" y="985338"/>
                  <a:pt x="12120562" y="1005691"/>
                </a:cubicBezTo>
                <a:cubicBezTo>
                  <a:pt x="12081272" y="1090007"/>
                  <a:pt x="12070555" y="1180138"/>
                  <a:pt x="12056268" y="1267362"/>
                </a:cubicBezTo>
                <a:cubicBezTo>
                  <a:pt x="12052697" y="1281899"/>
                  <a:pt x="12045553" y="1296437"/>
                  <a:pt x="12081272" y="1310974"/>
                </a:cubicBezTo>
                <a:cubicBezTo>
                  <a:pt x="12113418" y="1209213"/>
                  <a:pt x="12156280" y="1110359"/>
                  <a:pt x="12191999" y="1008598"/>
                </a:cubicBezTo>
                <a:lnTo>
                  <a:pt x="12191999" y="6105653"/>
                </a:lnTo>
                <a:lnTo>
                  <a:pt x="0" y="6105653"/>
                </a:lnTo>
                <a:lnTo>
                  <a:pt x="0" y="927116"/>
                </a:lnTo>
                <a:lnTo>
                  <a:pt x="61930" y="902578"/>
                </a:lnTo>
                <a:cubicBezTo>
                  <a:pt x="91454" y="894128"/>
                  <a:pt x="122931" y="887949"/>
                  <a:pt x="155971" y="883588"/>
                </a:cubicBezTo>
                <a:cubicBezTo>
                  <a:pt x="223837" y="877773"/>
                  <a:pt x="245268" y="839976"/>
                  <a:pt x="277414" y="802179"/>
                </a:cubicBezTo>
                <a:cubicBezTo>
                  <a:pt x="388143" y="674251"/>
                  <a:pt x="488155" y="537601"/>
                  <a:pt x="638174" y="430025"/>
                </a:cubicBezTo>
                <a:cubicBezTo>
                  <a:pt x="620315" y="555046"/>
                  <a:pt x="520302" y="653899"/>
                  <a:pt x="477440" y="784735"/>
                </a:cubicBezTo>
                <a:cubicBezTo>
                  <a:pt x="641746" y="680066"/>
                  <a:pt x="727471" y="543415"/>
                  <a:pt x="827483" y="418395"/>
                </a:cubicBezTo>
                <a:cubicBezTo>
                  <a:pt x="873917" y="360246"/>
                  <a:pt x="931068" y="307912"/>
                  <a:pt x="956071" y="241040"/>
                </a:cubicBezTo>
                <a:cubicBezTo>
                  <a:pt x="961429" y="223595"/>
                  <a:pt x="972814" y="196338"/>
                  <a:pt x="999268" y="192386"/>
                </a:cubicBezTo>
                <a:cubicBezTo>
                  <a:pt x="1008086" y="191069"/>
                  <a:pt x="1018579" y="192341"/>
                  <a:pt x="1031080" y="197429"/>
                </a:cubicBezTo>
                <a:cubicBezTo>
                  <a:pt x="1073942" y="214873"/>
                  <a:pt x="1059654" y="246855"/>
                  <a:pt x="1048940" y="275930"/>
                </a:cubicBezTo>
                <a:cubicBezTo>
                  <a:pt x="1020365" y="345708"/>
                  <a:pt x="1020365" y="421303"/>
                  <a:pt x="1020365" y="517249"/>
                </a:cubicBezTo>
                <a:cubicBezTo>
                  <a:pt x="1156096" y="435840"/>
                  <a:pt x="1113233" y="287560"/>
                  <a:pt x="1256108" y="217780"/>
                </a:cubicBezTo>
                <a:cubicBezTo>
                  <a:pt x="1281111" y="305004"/>
                  <a:pt x="1231105" y="371876"/>
                  <a:pt x="1220389" y="441654"/>
                </a:cubicBezTo>
                <a:cubicBezTo>
                  <a:pt x="1209674" y="505619"/>
                  <a:pt x="1234677" y="520156"/>
                  <a:pt x="1313258" y="505619"/>
                </a:cubicBezTo>
                <a:cubicBezTo>
                  <a:pt x="1434702" y="482359"/>
                  <a:pt x="1495424" y="517249"/>
                  <a:pt x="1463277" y="610287"/>
                </a:cubicBezTo>
                <a:cubicBezTo>
                  <a:pt x="1431130" y="697511"/>
                  <a:pt x="1477565" y="706233"/>
                  <a:pt x="1545430" y="682974"/>
                </a:cubicBezTo>
                <a:cubicBezTo>
                  <a:pt x="1645442" y="648084"/>
                  <a:pt x="1724024" y="685881"/>
                  <a:pt x="1809749" y="712048"/>
                </a:cubicBezTo>
                <a:cubicBezTo>
                  <a:pt x="1938336" y="752753"/>
                  <a:pt x="2002630" y="735308"/>
                  <a:pt x="2099071" y="650992"/>
                </a:cubicBezTo>
                <a:cubicBezTo>
                  <a:pt x="2152648" y="601565"/>
                  <a:pt x="2199083" y="552138"/>
                  <a:pt x="2245518" y="482359"/>
                </a:cubicBezTo>
                <a:cubicBezTo>
                  <a:pt x="2270521" y="642269"/>
                  <a:pt x="2356245" y="476544"/>
                  <a:pt x="2409824" y="531786"/>
                </a:cubicBezTo>
                <a:cubicBezTo>
                  <a:pt x="2431255" y="645176"/>
                  <a:pt x="2259804" y="735308"/>
                  <a:pt x="2309812" y="889403"/>
                </a:cubicBezTo>
                <a:cubicBezTo>
                  <a:pt x="2456258" y="703326"/>
                  <a:pt x="2502693" y="493989"/>
                  <a:pt x="2699146" y="357339"/>
                </a:cubicBezTo>
                <a:cubicBezTo>
                  <a:pt x="2742008" y="389321"/>
                  <a:pt x="2699146" y="421303"/>
                  <a:pt x="2717006" y="447469"/>
                </a:cubicBezTo>
                <a:cubicBezTo>
                  <a:pt x="2727721" y="447469"/>
                  <a:pt x="2659854" y="752753"/>
                  <a:pt x="2938461" y="770197"/>
                </a:cubicBezTo>
                <a:cubicBezTo>
                  <a:pt x="2938461" y="776012"/>
                  <a:pt x="2938461" y="781827"/>
                  <a:pt x="2949178" y="787642"/>
                </a:cubicBezTo>
                <a:cubicBezTo>
                  <a:pt x="2988467" y="819624"/>
                  <a:pt x="3081336" y="790550"/>
                  <a:pt x="3088480" y="842883"/>
                </a:cubicBezTo>
                <a:cubicBezTo>
                  <a:pt x="3095624" y="901033"/>
                  <a:pt x="3127771" y="956275"/>
                  <a:pt x="3109911" y="1017331"/>
                </a:cubicBezTo>
                <a:cubicBezTo>
                  <a:pt x="3095624" y="1063850"/>
                  <a:pt x="3077765" y="1113276"/>
                  <a:pt x="3077765" y="1162704"/>
                </a:cubicBezTo>
                <a:cubicBezTo>
                  <a:pt x="3077765" y="1215038"/>
                  <a:pt x="2956320" y="1287724"/>
                  <a:pt x="3117055" y="1319707"/>
                </a:cubicBezTo>
                <a:cubicBezTo>
                  <a:pt x="3124198" y="1319707"/>
                  <a:pt x="3106339" y="1409837"/>
                  <a:pt x="3099196" y="1459264"/>
                </a:cubicBezTo>
                <a:cubicBezTo>
                  <a:pt x="3092052" y="1499968"/>
                  <a:pt x="3059905" y="1549396"/>
                  <a:pt x="3124198" y="1578470"/>
                </a:cubicBezTo>
                <a:cubicBezTo>
                  <a:pt x="3163490" y="1593007"/>
                  <a:pt x="3234927" y="1523228"/>
                  <a:pt x="3242071" y="1462171"/>
                </a:cubicBezTo>
                <a:cubicBezTo>
                  <a:pt x="3249214" y="1406930"/>
                  <a:pt x="3256358" y="1351689"/>
                  <a:pt x="3242071" y="1299354"/>
                </a:cubicBezTo>
                <a:cubicBezTo>
                  <a:pt x="3224212" y="1235390"/>
                  <a:pt x="3252786" y="1200500"/>
                  <a:pt x="3317080" y="1183056"/>
                </a:cubicBezTo>
                <a:cubicBezTo>
                  <a:pt x="3384945" y="1162704"/>
                  <a:pt x="3420664" y="1124907"/>
                  <a:pt x="3452811" y="1072572"/>
                </a:cubicBezTo>
                <a:cubicBezTo>
                  <a:pt x="3531392" y="944644"/>
                  <a:pt x="3624261" y="822532"/>
                  <a:pt x="3670696" y="682973"/>
                </a:cubicBezTo>
                <a:cubicBezTo>
                  <a:pt x="3677840" y="656807"/>
                  <a:pt x="3692127" y="624825"/>
                  <a:pt x="3752849" y="613194"/>
                </a:cubicBezTo>
                <a:cubicBezTo>
                  <a:pt x="3659980" y="991164"/>
                  <a:pt x="3420664" y="1334243"/>
                  <a:pt x="3434952" y="1723843"/>
                </a:cubicBezTo>
                <a:cubicBezTo>
                  <a:pt x="3509961" y="1619174"/>
                  <a:pt x="3513533" y="1494154"/>
                  <a:pt x="3567111" y="1380763"/>
                </a:cubicBezTo>
                <a:cubicBezTo>
                  <a:pt x="3606402" y="1462171"/>
                  <a:pt x="3563540" y="1537765"/>
                  <a:pt x="3542109" y="1613360"/>
                </a:cubicBezTo>
                <a:cubicBezTo>
                  <a:pt x="3524249" y="1677323"/>
                  <a:pt x="3520677" y="1735472"/>
                  <a:pt x="3631405" y="1741287"/>
                </a:cubicBezTo>
                <a:cubicBezTo>
                  <a:pt x="3642121" y="1741287"/>
                  <a:pt x="3649265" y="1741287"/>
                  <a:pt x="3659980" y="1741287"/>
                </a:cubicBezTo>
                <a:cubicBezTo>
                  <a:pt x="3706414" y="1718028"/>
                  <a:pt x="3727846" y="1686046"/>
                  <a:pt x="3742133" y="1645341"/>
                </a:cubicBezTo>
                <a:cubicBezTo>
                  <a:pt x="3749277" y="1622082"/>
                  <a:pt x="3763564" y="1590100"/>
                  <a:pt x="3795712" y="1590100"/>
                </a:cubicBezTo>
                <a:cubicBezTo>
                  <a:pt x="3917155" y="1593007"/>
                  <a:pt x="3952874" y="1514506"/>
                  <a:pt x="3988593" y="1438912"/>
                </a:cubicBezTo>
                <a:cubicBezTo>
                  <a:pt x="4049315" y="1479616"/>
                  <a:pt x="4006452" y="1514506"/>
                  <a:pt x="4010024" y="1546488"/>
                </a:cubicBezTo>
                <a:cubicBezTo>
                  <a:pt x="4013596" y="1566840"/>
                  <a:pt x="4017167" y="1587192"/>
                  <a:pt x="4049315" y="1587192"/>
                </a:cubicBezTo>
                <a:cubicBezTo>
                  <a:pt x="4074317" y="1587192"/>
                  <a:pt x="4106465" y="1578470"/>
                  <a:pt x="4106465" y="1558118"/>
                </a:cubicBezTo>
                <a:cubicBezTo>
                  <a:pt x="4110036" y="1430190"/>
                  <a:pt x="4281487" y="1357503"/>
                  <a:pt x="4281487" y="1223760"/>
                </a:cubicBezTo>
                <a:cubicBezTo>
                  <a:pt x="4281487" y="1142351"/>
                  <a:pt x="4377927" y="1264465"/>
                  <a:pt x="4417219" y="1197593"/>
                </a:cubicBezTo>
                <a:cubicBezTo>
                  <a:pt x="4427935" y="1183056"/>
                  <a:pt x="4442220" y="1238297"/>
                  <a:pt x="4438649" y="1261557"/>
                </a:cubicBezTo>
                <a:cubicBezTo>
                  <a:pt x="4435078" y="1284817"/>
                  <a:pt x="4410074" y="1305169"/>
                  <a:pt x="4427935" y="1334243"/>
                </a:cubicBezTo>
                <a:cubicBezTo>
                  <a:pt x="4492228" y="1348781"/>
                  <a:pt x="4517230" y="1310983"/>
                  <a:pt x="4535090" y="1276094"/>
                </a:cubicBezTo>
                <a:cubicBezTo>
                  <a:pt x="4577952" y="1200500"/>
                  <a:pt x="4627958" y="1124907"/>
                  <a:pt x="4642246" y="1040590"/>
                </a:cubicBezTo>
                <a:cubicBezTo>
                  <a:pt x="4645817" y="1011516"/>
                  <a:pt x="4663677" y="994071"/>
                  <a:pt x="4699396" y="996979"/>
                </a:cubicBezTo>
                <a:cubicBezTo>
                  <a:pt x="4745832" y="1002793"/>
                  <a:pt x="4731544" y="1031868"/>
                  <a:pt x="4727971" y="1055128"/>
                </a:cubicBezTo>
                <a:cubicBezTo>
                  <a:pt x="4724399" y="1069665"/>
                  <a:pt x="4713683" y="1084202"/>
                  <a:pt x="4738688" y="1098740"/>
                </a:cubicBezTo>
                <a:cubicBezTo>
                  <a:pt x="4992291" y="758568"/>
                  <a:pt x="4978002" y="578305"/>
                  <a:pt x="5185172" y="197429"/>
                </a:cubicBezTo>
                <a:cubicBezTo>
                  <a:pt x="5224462" y="281744"/>
                  <a:pt x="5195887" y="342801"/>
                  <a:pt x="5188744" y="400950"/>
                </a:cubicBezTo>
                <a:cubicBezTo>
                  <a:pt x="5170883" y="546323"/>
                  <a:pt x="5138736" y="456192"/>
                  <a:pt x="5117306" y="601565"/>
                </a:cubicBezTo>
                <a:cubicBezTo>
                  <a:pt x="5106590" y="671344"/>
                  <a:pt x="5070871" y="735308"/>
                  <a:pt x="5128021" y="813809"/>
                </a:cubicBezTo>
                <a:cubicBezTo>
                  <a:pt x="5167312" y="866143"/>
                  <a:pt x="5124450" y="950459"/>
                  <a:pt x="5092302" y="1014423"/>
                </a:cubicBezTo>
                <a:cubicBezTo>
                  <a:pt x="5063727" y="1066758"/>
                  <a:pt x="5056585" y="1119092"/>
                  <a:pt x="5092302" y="1188871"/>
                </a:cubicBezTo>
                <a:cubicBezTo>
                  <a:pt x="5113734" y="1124907"/>
                  <a:pt x="5131592" y="1075480"/>
                  <a:pt x="5145880" y="1026053"/>
                </a:cubicBezTo>
                <a:cubicBezTo>
                  <a:pt x="5156596" y="985349"/>
                  <a:pt x="5181600" y="962089"/>
                  <a:pt x="5235177" y="964997"/>
                </a:cubicBezTo>
                <a:cubicBezTo>
                  <a:pt x="5263752" y="964997"/>
                  <a:pt x="5303044" y="956275"/>
                  <a:pt x="5317331" y="985349"/>
                </a:cubicBezTo>
                <a:cubicBezTo>
                  <a:pt x="5331618" y="1008608"/>
                  <a:pt x="5317331" y="1040590"/>
                  <a:pt x="5292327" y="1052221"/>
                </a:cubicBezTo>
                <a:cubicBezTo>
                  <a:pt x="5245894" y="1066758"/>
                  <a:pt x="5203031" y="1081295"/>
                  <a:pt x="5199458" y="1130722"/>
                </a:cubicBezTo>
                <a:cubicBezTo>
                  <a:pt x="5192315" y="1197593"/>
                  <a:pt x="5220889" y="1159796"/>
                  <a:pt x="5256608" y="1148166"/>
                </a:cubicBezTo>
                <a:cubicBezTo>
                  <a:pt x="5295899" y="1136536"/>
                  <a:pt x="5306616" y="1171426"/>
                  <a:pt x="5299471" y="1194686"/>
                </a:cubicBezTo>
                <a:cubicBezTo>
                  <a:pt x="5267324" y="1281909"/>
                  <a:pt x="5324474" y="1372040"/>
                  <a:pt x="5278039" y="1462171"/>
                </a:cubicBezTo>
                <a:cubicBezTo>
                  <a:pt x="5392339" y="1438912"/>
                  <a:pt x="5442347" y="1389485"/>
                  <a:pt x="5460205" y="1284817"/>
                </a:cubicBezTo>
                <a:cubicBezTo>
                  <a:pt x="5463777" y="1247020"/>
                  <a:pt x="5456634" y="1206315"/>
                  <a:pt x="5488780" y="1171426"/>
                </a:cubicBezTo>
                <a:cubicBezTo>
                  <a:pt x="5502175" y="1156162"/>
                  <a:pt x="5517579" y="1140898"/>
                  <a:pt x="5539513" y="1140353"/>
                </a:cubicBezTo>
                <a:lnTo>
                  <a:pt x="5552720" y="1143022"/>
                </a:lnTo>
                <a:lnTo>
                  <a:pt x="5574208" y="1115811"/>
                </a:lnTo>
                <a:cubicBezTo>
                  <a:pt x="5609034" y="1085646"/>
                  <a:pt x="5659040" y="1068202"/>
                  <a:pt x="5734050" y="1075470"/>
                </a:cubicBezTo>
                <a:cubicBezTo>
                  <a:pt x="5776912" y="1078377"/>
                  <a:pt x="5809058" y="1055118"/>
                  <a:pt x="5798343" y="1020228"/>
                </a:cubicBezTo>
                <a:cubicBezTo>
                  <a:pt x="5776912" y="953357"/>
                  <a:pt x="5837634" y="921375"/>
                  <a:pt x="5884068" y="883578"/>
                </a:cubicBezTo>
                <a:cubicBezTo>
                  <a:pt x="5966221" y="816706"/>
                  <a:pt x="6051947" y="752742"/>
                  <a:pt x="6066234" y="645166"/>
                </a:cubicBezTo>
                <a:cubicBezTo>
                  <a:pt x="6130528" y="665519"/>
                  <a:pt x="6123384" y="700408"/>
                  <a:pt x="6109096" y="732391"/>
                </a:cubicBezTo>
                <a:cubicBezTo>
                  <a:pt x="6073377" y="816706"/>
                  <a:pt x="6034087" y="901023"/>
                  <a:pt x="5998368" y="985338"/>
                </a:cubicBezTo>
                <a:cubicBezTo>
                  <a:pt x="5976937" y="1040581"/>
                  <a:pt x="5944790" y="1095822"/>
                  <a:pt x="5969793" y="1168509"/>
                </a:cubicBezTo>
                <a:cubicBezTo>
                  <a:pt x="6098380" y="1104545"/>
                  <a:pt x="6123384" y="996969"/>
                  <a:pt x="6162674" y="909745"/>
                </a:cubicBezTo>
                <a:cubicBezTo>
                  <a:pt x="6212681" y="802169"/>
                  <a:pt x="6305549" y="738205"/>
                  <a:pt x="6412705" y="659704"/>
                </a:cubicBezTo>
                <a:cubicBezTo>
                  <a:pt x="6441280" y="738205"/>
                  <a:pt x="6362699" y="787632"/>
                  <a:pt x="6366271" y="851596"/>
                </a:cubicBezTo>
                <a:cubicBezTo>
                  <a:pt x="6376987" y="854503"/>
                  <a:pt x="6398418" y="860319"/>
                  <a:pt x="6398418" y="860319"/>
                </a:cubicBezTo>
                <a:cubicBezTo>
                  <a:pt x="6455568" y="755650"/>
                  <a:pt x="6562724" y="709131"/>
                  <a:pt x="6694884" y="691686"/>
                </a:cubicBezTo>
                <a:cubicBezTo>
                  <a:pt x="6762750" y="685871"/>
                  <a:pt x="6784181" y="648074"/>
                  <a:pt x="6816327" y="610277"/>
                </a:cubicBezTo>
                <a:cubicBezTo>
                  <a:pt x="6927056" y="482349"/>
                  <a:pt x="7027068" y="345699"/>
                  <a:pt x="7177087" y="238123"/>
                </a:cubicBezTo>
                <a:cubicBezTo>
                  <a:pt x="7159228" y="363144"/>
                  <a:pt x="7059215" y="461997"/>
                  <a:pt x="7016353" y="592833"/>
                </a:cubicBezTo>
                <a:cubicBezTo>
                  <a:pt x="7180659" y="488164"/>
                  <a:pt x="7266384" y="351513"/>
                  <a:pt x="7366396" y="226493"/>
                </a:cubicBezTo>
                <a:cubicBezTo>
                  <a:pt x="7412830" y="168344"/>
                  <a:pt x="7469981" y="116010"/>
                  <a:pt x="7494984" y="49138"/>
                </a:cubicBezTo>
                <a:cubicBezTo>
                  <a:pt x="7500342" y="31693"/>
                  <a:pt x="7511727" y="4436"/>
                  <a:pt x="7538181" y="484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155B8E-A823-01F4-46E6-1EB1686B8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29498-E6C6-FD58-C574-4AEA56059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5849" y="2001902"/>
            <a:ext cx="8400301" cy="3476031"/>
          </a:xfrm>
        </p:spPr>
        <p:txBody>
          <a:bodyPr/>
          <a:lstStyle/>
          <a:p>
            <a:pPr marL="180594" indent="-180594" defTabSz="722376">
              <a:spcBef>
                <a:spcPts val="790"/>
              </a:spcBef>
            </a:pPr>
            <a:r>
              <a:rPr lang="en-US" sz="221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Extend a multi-column deep neural networks for image classification by adding another column. </a:t>
            </a:r>
          </a:p>
          <a:p>
            <a:pPr marL="180594" indent="-180594" defTabSz="722376">
              <a:spcBef>
                <a:spcPts val="790"/>
              </a:spcBef>
            </a:pPr>
            <a:r>
              <a:rPr lang="en-US" sz="221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original model, an arbitrary number of columns can be trained on inputs preprocessed in different ways. </a:t>
            </a:r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31CFAD3-E201-749F-32CA-C1F20EAB6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463" y="3525667"/>
            <a:ext cx="4999293" cy="26370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30D1BE-E3DF-9576-A30B-E535ACE612DE}"/>
              </a:ext>
            </a:extLst>
          </p:cNvPr>
          <p:cNvSpPr txBox="1"/>
          <p:nvPr/>
        </p:nvSpPr>
        <p:spPr>
          <a:xfrm>
            <a:off x="6765589" y="5786095"/>
            <a:ext cx="2054421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22376">
              <a:spcAft>
                <a:spcPts val="600"/>
              </a:spcAft>
            </a:pPr>
            <a:r>
              <a:rPr lang="en-US" sz="1264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Current CNN’s Network</a:t>
            </a:r>
            <a:endParaRPr lang="en-US" sz="1600" i="1"/>
          </a:p>
        </p:txBody>
      </p:sp>
    </p:spTree>
    <p:extLst>
      <p:ext uri="{BB962C8B-B14F-4D97-AF65-F5344CB8AC3E}">
        <p14:creationId xmlns:p14="http://schemas.microsoft.com/office/powerpoint/2010/main" val="4252052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24B2A-AE39-C9BE-D300-21DE07BE0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E167F-0D62-E91B-C11B-AD1F2D828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307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BF5F5-9CAF-77B0-717E-4D41DE3B6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83A91-804A-4E44-D664-2783AD939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  <a:p>
            <a:r>
              <a:rPr lang="en-US" dirty="0"/>
              <a:t>Future work </a:t>
            </a:r>
          </a:p>
        </p:txBody>
      </p:sp>
    </p:spTree>
    <p:extLst>
      <p:ext uri="{BB962C8B-B14F-4D97-AF65-F5344CB8AC3E}">
        <p14:creationId xmlns:p14="http://schemas.microsoft.com/office/powerpoint/2010/main" val="2678878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311</Words>
  <Application>Microsoft Office PowerPoint</Application>
  <PresentationFormat>Widescreen</PresentationFormat>
  <Paragraphs>39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Enhancing Dense Crowd counting CNN’s.</vt:lpstr>
      <vt:lpstr>Introduction</vt:lpstr>
      <vt:lpstr>Existing solutions for videos</vt:lpstr>
      <vt:lpstr>Existing solutions for still images</vt:lpstr>
      <vt:lpstr>Problem</vt:lpstr>
      <vt:lpstr>Our solution</vt:lpstr>
      <vt:lpstr>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Enhancing Dense Crowd counting CNN’s.</dc:title>
  <dc:creator>Rebecca Azoulay</dc:creator>
  <cp:lastModifiedBy>Rebecca Azoulay</cp:lastModifiedBy>
  <cp:revision>1</cp:revision>
  <dcterms:created xsi:type="dcterms:W3CDTF">2023-06-25T17:57:24Z</dcterms:created>
  <dcterms:modified xsi:type="dcterms:W3CDTF">2023-06-25T19:07:18Z</dcterms:modified>
</cp:coreProperties>
</file>

<file path=docProps/thumbnail.jpeg>
</file>